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2" r:id="rId4"/>
    <p:sldId id="274" r:id="rId5"/>
    <p:sldId id="273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88989-6834-4AE2-8E9A-01056858AB3F}">
          <p14:sldIdLst/>
        </p14:section>
        <p14:section name="Positive unbiased clamper" id="{42D4F341-25F8-492B-8CFB-A5F631D84F15}">
          <p14:sldIdLst>
            <p14:sldId id="258"/>
          </p14:sldIdLst>
        </p14:section>
        <p14:section name="Negative unbiased clamper" id="{960BAA4A-BC61-4220-AD42-34D3A888D0F1}">
          <p14:sldIdLst>
            <p14:sldId id="271"/>
          </p14:sldIdLst>
        </p14:section>
        <p14:section name="Pos biased clamper with pos ref" id="{5746D169-5B25-42A5-ABA2-A6B4894DB3B6}">
          <p14:sldIdLst>
            <p14:sldId id="272"/>
          </p14:sldIdLst>
        </p14:section>
        <p14:section name="Pos biased clamper with neg ref" id="{257E6268-48AC-43B2-AD75-0C8A77C2846D}">
          <p14:sldIdLst>
            <p14:sldId id="274"/>
          </p14:sldIdLst>
        </p14:section>
        <p14:section name="Neg biased clamper with pos ref" id="{A3813A94-4D4A-4487-82FC-32E68E760B12}">
          <p14:sldIdLst>
            <p14:sldId id="273"/>
          </p14:sldIdLst>
        </p14:section>
        <p14:section name="Neg biased clamper with neg ref" id="{00F91FCA-8BA9-433D-B612-4F135BEDEF2A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>
        <p:scale>
          <a:sx n="87" d="100"/>
          <a:sy n="87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2C5E-89EC-7BFE-6B36-F437FC40D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B5DF7-9B85-50B5-BF50-E9E24B67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0AA9-55DB-287D-A7F9-D118E258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AF60-83B9-3DB4-FD0D-8C3FE67C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9904-EFA7-A23B-D82D-550FF556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6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6E74-4D89-A848-E741-1EDD6191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73CE1-DD4D-41F4-42DC-7B5E25708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E6D9-44E7-8CD5-2277-4058DD6E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1756-E1EC-6750-AF19-05616FD7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7C70-5A72-8A05-2102-9B4A426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82472-3817-631E-FF01-CE03C380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57D76-1249-12E8-CE04-DFC3266D4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664D-5FEB-52D2-9CCA-24D8A6DA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F4C5-A452-3EB3-275F-C90D9576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7216-1395-6CD3-DB6E-C5CD4E61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82C6-08C3-C5B9-E27A-FD4ACFC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6C2A-E55B-675D-274D-2990BDF4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7545-16E8-C160-566C-E27EF9C3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9034-F2F1-F3E6-2013-51F4072A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A2EA-59DA-A3D4-11AA-B999922D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A4E4-B069-A701-867A-812CB78F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119A-DF85-F31F-1B1E-17D0DFF2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3747-1448-34BB-A7E3-8E152DEF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2334-B5B2-3658-068E-9EB7CA09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59D4-2B14-167B-D316-40CE797E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0ACC-6001-6CFC-5EB7-012FBD68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FC09-4AB7-9A36-C1C5-1A867CCFB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76DF-B964-328E-AFE7-74254A91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FF3-97F5-815E-B592-FE9FA3E6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D92E-76A8-79DC-20C4-C16964E9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B124-8D40-C7F0-35F4-CC4C6E0B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D7B9-B0CF-05B0-AE65-4AEF968F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FB8B-D5B4-3386-E0D1-6AFE73F0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1935-A5AC-E1EE-A820-B48B98DC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6DC9D-83D0-8A04-547E-D80035724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62CF8-EF8A-4F16-5E15-7B64153B4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78535-4861-554F-41EB-483D52FE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CB60-307C-2923-B880-72960F3E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182E-1DF0-EE12-82FF-8260F21B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8224-F402-A600-F69F-ECDBEA0A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D2D69-6963-D53E-4E4F-D20DDF4C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1B3ED-8BF9-1A35-7566-FACDC3A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28DFD-5997-88EB-2AF9-30E35E9C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9A7DD-6D08-A8A8-0ABE-07F58CD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73628-2AE7-CCA9-21A1-290A183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D6A66-AFD0-1D4D-D91B-FE03ED63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8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761F-3FB4-6660-280A-89C8653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687A-F585-E2E6-10DA-4E645866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22B99-239F-0CE4-B6A2-7746CD9B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A6319-882E-B5CB-AF94-69ECB1E1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C476-8167-6CA9-D8A2-B501F5F1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B34DB-0C18-81E1-3BA0-C8563D4D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9867-E97E-7F66-3363-F51C7247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E1E54-5302-3376-BDF1-93C66AF50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0BC8-9A32-3745-E49D-A1B79221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7902-0C3A-F2F7-1E0B-13D7C2F3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3B8E-B30A-AA72-F4DD-B0FB96B9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9E5CA-490B-A02A-6F54-7ED31DBC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5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C9EC7-3B02-6E7B-DBAF-3ACF87C2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0623-0A78-8732-72F0-96946F01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C195-CABD-9581-69EF-569DA508C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F633-0915-41BE-B515-9E119B399FF8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A58A-81D7-29F8-5DDD-D6DCCDEB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669E-7510-D545-F2EE-4BBBB1A6D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2C43A1C-EBC7-53F8-37AB-E442CEFD1343}"/>
              </a:ext>
            </a:extLst>
          </p:cNvPr>
          <p:cNvGrpSpPr/>
          <p:nvPr/>
        </p:nvGrpSpPr>
        <p:grpSpPr>
          <a:xfrm>
            <a:off x="1276821" y="912144"/>
            <a:ext cx="9699746" cy="5180925"/>
            <a:chOff x="1276821" y="912144"/>
            <a:chExt cx="9699746" cy="518092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6F261E-8CD6-DB46-BEA6-54566FA61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912144"/>
              <a:ext cx="0" cy="236843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0081D5-8E0D-611C-ADC8-A00E59A0B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4774" y="912144"/>
              <a:ext cx="0" cy="162603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4D7D8E-2B3E-B808-639D-18CBE0E0C2D7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71" y="912144"/>
              <a:ext cx="602399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5FFE63-5C4D-EBB8-E031-493D012E8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821" y="4186981"/>
              <a:ext cx="0" cy="19060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2304A1-D67D-06B4-B3A2-645B9DE733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294536" y="929521"/>
              <a:ext cx="0" cy="17896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CE8512-6666-6E19-6784-4F5DD4BA1E0A}"/>
                </a:ext>
              </a:extLst>
            </p:cNvPr>
            <p:cNvCxnSpPr>
              <a:cxnSpLocks/>
            </p:cNvCxnSpPr>
            <p:nvPr/>
          </p:nvCxnSpPr>
          <p:spPr>
            <a:xfrm>
              <a:off x="1285026" y="912144"/>
              <a:ext cx="325912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89CB8B-F741-DF76-2B5D-7A5A18EE20FF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21" y="6093069"/>
              <a:ext cx="969974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3008DE3-2AF9-6366-4EA9-AD6CAA4FD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536" y="5088538"/>
              <a:ext cx="0" cy="100453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D60E96-8C69-E495-187E-6FB29DE84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3809188"/>
              <a:ext cx="0" cy="228388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901569" y="3153836"/>
                <a:ext cx="625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569" y="3153836"/>
                <a:ext cx="6252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370943" y="1317811"/>
                <a:ext cx="6495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943" y="1317811"/>
                <a:ext cx="6495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484715" y="2719191"/>
            <a:ext cx="1619642" cy="1467792"/>
            <a:chOff x="1577603" y="1398751"/>
            <a:chExt cx="3272550" cy="27248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398751"/>
              <a:ext cx="3272550" cy="272484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44146" y="492369"/>
            <a:ext cx="362935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>
            <a:off x="7528832" y="3268622"/>
            <a:ext cx="727520" cy="540566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10635541" y="2299700"/>
            <a:ext cx="623530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D96833-0060-2AC1-62B9-8F6388860926}"/>
              </a:ext>
            </a:extLst>
          </p:cNvPr>
          <p:cNvGrpSpPr/>
          <p:nvPr/>
        </p:nvGrpSpPr>
        <p:grpSpPr>
          <a:xfrm>
            <a:off x="11511858" y="929521"/>
            <a:ext cx="217999" cy="2301186"/>
            <a:chOff x="10974314" y="852650"/>
            <a:chExt cx="217999" cy="230118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D52B5D-CAA1-4A66-386C-681E0464F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84123C2-7DF3-CC52-D130-5664B4D2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D93CB3-F237-CEB0-A6DD-EFF8B8ADC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BE1B26-AAF2-0CBF-4832-1E62784D6CCA}"/>
              </a:ext>
            </a:extLst>
          </p:cNvPr>
          <p:cNvGrpSpPr/>
          <p:nvPr/>
        </p:nvGrpSpPr>
        <p:grpSpPr>
          <a:xfrm flipV="1">
            <a:off x="11508722" y="3900877"/>
            <a:ext cx="198564" cy="2132853"/>
            <a:chOff x="10974314" y="852650"/>
            <a:chExt cx="217999" cy="230118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3286EF-6692-1406-20FF-6A07F9C0B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55A8CF-5D57-367A-FDF5-D16B4D23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2304E0-60F8-B959-A7C5-A5D3716D2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9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2C43A1C-EBC7-53F8-37AB-E442CEFD1343}"/>
              </a:ext>
            </a:extLst>
          </p:cNvPr>
          <p:cNvGrpSpPr/>
          <p:nvPr/>
        </p:nvGrpSpPr>
        <p:grpSpPr>
          <a:xfrm>
            <a:off x="1276821" y="912144"/>
            <a:ext cx="9699746" cy="5180925"/>
            <a:chOff x="1276821" y="912144"/>
            <a:chExt cx="9699746" cy="518092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6F261E-8CD6-DB46-BEA6-54566FA61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912144"/>
              <a:ext cx="0" cy="236843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0081D5-8E0D-611C-ADC8-A00E59A0B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4774" y="912144"/>
              <a:ext cx="0" cy="162603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4D7D8E-2B3E-B808-639D-18CBE0E0C2D7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71" y="912144"/>
              <a:ext cx="602399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5FFE63-5C4D-EBB8-E031-493D012E8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821" y="4186981"/>
              <a:ext cx="0" cy="19060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2304A1-D67D-06B4-B3A2-645B9DE733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294536" y="929521"/>
              <a:ext cx="0" cy="17896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CE8512-6666-6E19-6784-4F5DD4BA1E0A}"/>
                </a:ext>
              </a:extLst>
            </p:cNvPr>
            <p:cNvCxnSpPr>
              <a:cxnSpLocks/>
            </p:cNvCxnSpPr>
            <p:nvPr/>
          </p:nvCxnSpPr>
          <p:spPr>
            <a:xfrm>
              <a:off x="1285026" y="912144"/>
              <a:ext cx="325912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89CB8B-F741-DF76-2B5D-7A5A18EE20FF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21" y="6093069"/>
              <a:ext cx="969974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3008DE3-2AF9-6366-4EA9-AD6CAA4FD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536" y="5088538"/>
              <a:ext cx="0" cy="100453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D60E96-8C69-E495-187E-6FB29DE84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3809188"/>
              <a:ext cx="0" cy="228388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901569" y="3153836"/>
                <a:ext cx="625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569" y="3153836"/>
                <a:ext cx="6252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484715" y="2719191"/>
            <a:ext cx="1619642" cy="1467792"/>
            <a:chOff x="1577603" y="1398751"/>
            <a:chExt cx="3272550" cy="27248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398751"/>
              <a:ext cx="3272550" cy="272484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44146" y="492369"/>
            <a:ext cx="362935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 flipV="1">
            <a:off x="7528832" y="3268622"/>
            <a:ext cx="727520" cy="540566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10635541" y="2299700"/>
            <a:ext cx="623530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D96833-0060-2AC1-62B9-8F6388860926}"/>
              </a:ext>
            </a:extLst>
          </p:cNvPr>
          <p:cNvGrpSpPr/>
          <p:nvPr/>
        </p:nvGrpSpPr>
        <p:grpSpPr>
          <a:xfrm>
            <a:off x="11511858" y="929521"/>
            <a:ext cx="217999" cy="2301186"/>
            <a:chOff x="10974314" y="852650"/>
            <a:chExt cx="217999" cy="230118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D52B5D-CAA1-4A66-386C-681E0464F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84123C2-7DF3-CC52-D130-5664B4D2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D93CB3-F237-CEB0-A6DD-EFF8B8ADC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BE1B26-AAF2-0CBF-4832-1E62784D6CCA}"/>
              </a:ext>
            </a:extLst>
          </p:cNvPr>
          <p:cNvGrpSpPr/>
          <p:nvPr/>
        </p:nvGrpSpPr>
        <p:grpSpPr>
          <a:xfrm flipV="1">
            <a:off x="11508722" y="3900877"/>
            <a:ext cx="198564" cy="2132853"/>
            <a:chOff x="10974314" y="852650"/>
            <a:chExt cx="217999" cy="230118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3286EF-6692-1406-20FF-6A07F9C0B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55A8CF-5D57-367A-FDF5-D16B4D23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2304E0-60F8-B959-A7C5-A5D3716D2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69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2C43A1C-EBC7-53F8-37AB-E442CEFD1343}"/>
              </a:ext>
            </a:extLst>
          </p:cNvPr>
          <p:cNvGrpSpPr/>
          <p:nvPr/>
        </p:nvGrpSpPr>
        <p:grpSpPr>
          <a:xfrm>
            <a:off x="1276821" y="912144"/>
            <a:ext cx="9699746" cy="5180925"/>
            <a:chOff x="1276821" y="912144"/>
            <a:chExt cx="9699746" cy="518092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6F261E-8CD6-DB46-BEA6-54566FA61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912144"/>
              <a:ext cx="0" cy="356721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0081D5-8E0D-611C-ADC8-A00E59A0B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4774" y="912144"/>
              <a:ext cx="0" cy="162603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4D7D8E-2B3E-B808-639D-18CBE0E0C2D7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71" y="912144"/>
              <a:ext cx="602399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5FFE63-5C4D-EBB8-E031-493D012E8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821" y="4186981"/>
              <a:ext cx="0" cy="19060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2304A1-D67D-06B4-B3A2-645B9DE733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294536" y="929521"/>
              <a:ext cx="0" cy="17896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CE8512-6666-6E19-6784-4F5DD4BA1E0A}"/>
                </a:ext>
              </a:extLst>
            </p:cNvPr>
            <p:cNvCxnSpPr>
              <a:cxnSpLocks/>
            </p:cNvCxnSpPr>
            <p:nvPr/>
          </p:nvCxnSpPr>
          <p:spPr>
            <a:xfrm>
              <a:off x="1285026" y="912144"/>
              <a:ext cx="325912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89CB8B-F741-DF76-2B5D-7A5A18EE20FF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21" y="6093069"/>
              <a:ext cx="969974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3008DE3-2AF9-6366-4EA9-AD6CAA4FD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536" y="5088538"/>
              <a:ext cx="0" cy="100453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D60E96-8C69-E495-187E-6FB29DE84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4787186"/>
              <a:ext cx="0" cy="130588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871774" y="2286132"/>
                <a:ext cx="625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774" y="2286132"/>
                <a:ext cx="6252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484715" y="2719191"/>
            <a:ext cx="1619642" cy="1467792"/>
            <a:chOff x="1577603" y="1398751"/>
            <a:chExt cx="3272550" cy="27248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398751"/>
              <a:ext cx="3272550" cy="272484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44146" y="492369"/>
            <a:ext cx="362935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>
            <a:off x="7528832" y="2255575"/>
            <a:ext cx="727520" cy="540566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10635541" y="2299700"/>
            <a:ext cx="623530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D96833-0060-2AC1-62B9-8F6388860926}"/>
              </a:ext>
            </a:extLst>
          </p:cNvPr>
          <p:cNvGrpSpPr/>
          <p:nvPr/>
        </p:nvGrpSpPr>
        <p:grpSpPr>
          <a:xfrm>
            <a:off x="11511858" y="929521"/>
            <a:ext cx="217999" cy="2301186"/>
            <a:chOff x="10974314" y="852650"/>
            <a:chExt cx="217999" cy="230118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D52B5D-CAA1-4A66-386C-681E0464F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84123C2-7DF3-CC52-D130-5664B4D2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D93CB3-F237-CEB0-A6DD-EFF8B8ADC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BE1B26-AAF2-0CBF-4832-1E62784D6CCA}"/>
              </a:ext>
            </a:extLst>
          </p:cNvPr>
          <p:cNvGrpSpPr/>
          <p:nvPr/>
        </p:nvGrpSpPr>
        <p:grpSpPr>
          <a:xfrm flipV="1">
            <a:off x="11508722" y="3900877"/>
            <a:ext cx="198564" cy="2132853"/>
            <a:chOff x="10974314" y="852650"/>
            <a:chExt cx="217999" cy="230118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3286EF-6692-1406-20FF-6A07F9C0B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55A8CF-5D57-367A-FDF5-D16B4D23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2304E0-60F8-B959-A7C5-A5D3716D2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F9BB62-AB3A-4E7B-EB5B-EEDBCD8EA466}"/>
              </a:ext>
            </a:extLst>
          </p:cNvPr>
          <p:cNvGrpSpPr/>
          <p:nvPr/>
        </p:nvGrpSpPr>
        <p:grpSpPr>
          <a:xfrm>
            <a:off x="7472816" y="4529579"/>
            <a:ext cx="839552" cy="218117"/>
            <a:chOff x="6193679" y="3531673"/>
            <a:chExt cx="839552" cy="21811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02E5214-E48A-FB9A-57A9-CD20771F01A5}"/>
                </a:ext>
              </a:extLst>
            </p:cNvPr>
            <p:cNvCxnSpPr>
              <a:cxnSpLocks/>
            </p:cNvCxnSpPr>
            <p:nvPr/>
          </p:nvCxnSpPr>
          <p:spPr>
            <a:xfrm>
              <a:off x="6387477" y="3749790"/>
              <a:ext cx="4519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C0CDF0-902E-40EA-9623-E79AAF0FF7ED}"/>
                </a:ext>
              </a:extLst>
            </p:cNvPr>
            <p:cNvCxnSpPr>
              <a:cxnSpLocks/>
            </p:cNvCxnSpPr>
            <p:nvPr/>
          </p:nvCxnSpPr>
          <p:spPr>
            <a:xfrm>
              <a:off x="6193679" y="3531673"/>
              <a:ext cx="8395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D73E02-3D07-A25F-CBAA-45318D48FBC0}"/>
              </a:ext>
            </a:extLst>
          </p:cNvPr>
          <p:cNvGrpSpPr/>
          <p:nvPr/>
        </p:nvGrpSpPr>
        <p:grpSpPr>
          <a:xfrm>
            <a:off x="7342699" y="4123547"/>
            <a:ext cx="239173" cy="239173"/>
            <a:chOff x="4113019" y="3342387"/>
            <a:chExt cx="239173" cy="23917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2F6DBF-8B56-47EB-EE2D-C5D18C102551}"/>
                </a:ext>
              </a:extLst>
            </p:cNvPr>
            <p:cNvCxnSpPr>
              <a:cxnSpLocks/>
            </p:cNvCxnSpPr>
            <p:nvPr/>
          </p:nvCxnSpPr>
          <p:spPr>
            <a:xfrm>
              <a:off x="4113019" y="3461975"/>
              <a:ext cx="23917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92E333-FBFC-B0C1-A0FF-CBA9ED1181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3019" y="3461974"/>
              <a:ext cx="23917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852CDD-A882-F288-9512-50DEB07C6A4B}"/>
              </a:ext>
            </a:extLst>
          </p:cNvPr>
          <p:cNvCxnSpPr>
            <a:cxnSpLocks/>
          </p:cNvCxnSpPr>
          <p:nvPr/>
        </p:nvCxnSpPr>
        <p:spPr>
          <a:xfrm>
            <a:off x="7342699" y="4964281"/>
            <a:ext cx="239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95AE73-D340-2C74-7355-F77061CBBBFC}"/>
                  </a:ext>
                </a:extLst>
              </p:cNvPr>
              <p:cNvSpPr txBox="1"/>
              <p:nvPr/>
            </p:nvSpPr>
            <p:spPr>
              <a:xfrm>
                <a:off x="6647681" y="4195862"/>
                <a:ext cx="8370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95AE73-D340-2C74-7355-F77061CBB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1" y="4195862"/>
                <a:ext cx="83702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0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2C43A1C-EBC7-53F8-37AB-E442CEFD1343}"/>
              </a:ext>
            </a:extLst>
          </p:cNvPr>
          <p:cNvGrpSpPr/>
          <p:nvPr/>
        </p:nvGrpSpPr>
        <p:grpSpPr>
          <a:xfrm>
            <a:off x="1276821" y="912144"/>
            <a:ext cx="9699746" cy="5180925"/>
            <a:chOff x="1276821" y="912144"/>
            <a:chExt cx="9699746" cy="518092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6F261E-8CD6-DB46-BEA6-54566FA61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912144"/>
              <a:ext cx="0" cy="356721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0081D5-8E0D-611C-ADC8-A00E59A0B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4774" y="912144"/>
              <a:ext cx="0" cy="162603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4D7D8E-2B3E-B808-639D-18CBE0E0C2D7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71" y="912144"/>
              <a:ext cx="602399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5FFE63-5C4D-EBB8-E031-493D012E8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821" y="4186981"/>
              <a:ext cx="0" cy="19060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2304A1-D67D-06B4-B3A2-645B9DE733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294536" y="929521"/>
              <a:ext cx="0" cy="17896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CE8512-6666-6E19-6784-4F5DD4BA1E0A}"/>
                </a:ext>
              </a:extLst>
            </p:cNvPr>
            <p:cNvCxnSpPr>
              <a:cxnSpLocks/>
            </p:cNvCxnSpPr>
            <p:nvPr/>
          </p:nvCxnSpPr>
          <p:spPr>
            <a:xfrm>
              <a:off x="1285026" y="912144"/>
              <a:ext cx="325912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89CB8B-F741-DF76-2B5D-7A5A18EE20FF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21" y="6093069"/>
              <a:ext cx="969974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3008DE3-2AF9-6366-4EA9-AD6CAA4FD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536" y="5088538"/>
              <a:ext cx="0" cy="100453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D60E96-8C69-E495-187E-6FB29DE84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4752820"/>
              <a:ext cx="0" cy="13402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871774" y="2286132"/>
                <a:ext cx="625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774" y="2286132"/>
                <a:ext cx="6252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484715" y="2719191"/>
            <a:ext cx="1619642" cy="1467792"/>
            <a:chOff x="1577603" y="1398751"/>
            <a:chExt cx="3272550" cy="27248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398751"/>
              <a:ext cx="3272550" cy="272484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44146" y="492369"/>
            <a:ext cx="362935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>
            <a:off x="7528832" y="2255575"/>
            <a:ext cx="727520" cy="540566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10635541" y="2299700"/>
            <a:ext cx="623530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D96833-0060-2AC1-62B9-8F6388860926}"/>
              </a:ext>
            </a:extLst>
          </p:cNvPr>
          <p:cNvGrpSpPr/>
          <p:nvPr/>
        </p:nvGrpSpPr>
        <p:grpSpPr>
          <a:xfrm>
            <a:off x="11511858" y="929521"/>
            <a:ext cx="217999" cy="2301186"/>
            <a:chOff x="10974314" y="852650"/>
            <a:chExt cx="217999" cy="230118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D52B5D-CAA1-4A66-386C-681E0464F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84123C2-7DF3-CC52-D130-5664B4D2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D93CB3-F237-CEB0-A6DD-EFF8B8ADC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BE1B26-AAF2-0CBF-4832-1E62784D6CCA}"/>
              </a:ext>
            </a:extLst>
          </p:cNvPr>
          <p:cNvGrpSpPr/>
          <p:nvPr/>
        </p:nvGrpSpPr>
        <p:grpSpPr>
          <a:xfrm flipV="1">
            <a:off x="11508722" y="3900877"/>
            <a:ext cx="198564" cy="2132853"/>
            <a:chOff x="10974314" y="852650"/>
            <a:chExt cx="217999" cy="230118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3286EF-6692-1406-20FF-6A07F9C0B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55A8CF-5D57-367A-FDF5-D16B4D23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2304E0-60F8-B959-A7C5-A5D3716D2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474115-2F5C-39AD-A835-4DE2AC4F1307}"/>
              </a:ext>
            </a:extLst>
          </p:cNvPr>
          <p:cNvGrpSpPr/>
          <p:nvPr/>
        </p:nvGrpSpPr>
        <p:grpSpPr>
          <a:xfrm flipV="1">
            <a:off x="7346688" y="4299290"/>
            <a:ext cx="969669" cy="840734"/>
            <a:chOff x="7342699" y="4123547"/>
            <a:chExt cx="969669" cy="8407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CF9BB62-AB3A-4E7B-EB5B-EEDBCD8EA466}"/>
                </a:ext>
              </a:extLst>
            </p:cNvPr>
            <p:cNvGrpSpPr/>
            <p:nvPr/>
          </p:nvGrpSpPr>
          <p:grpSpPr>
            <a:xfrm>
              <a:off x="7472816" y="4529579"/>
              <a:ext cx="839552" cy="218117"/>
              <a:chOff x="6193679" y="3531673"/>
              <a:chExt cx="839552" cy="21811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02E5214-E48A-FB9A-57A9-CD20771F0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477" y="3749790"/>
                <a:ext cx="4519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DC0CDF0-902E-40EA-9623-E79AAF0FF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679" y="3531673"/>
                <a:ext cx="83955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D73E02-3D07-A25F-CBAA-45318D48FBC0}"/>
                </a:ext>
              </a:extLst>
            </p:cNvPr>
            <p:cNvGrpSpPr/>
            <p:nvPr/>
          </p:nvGrpSpPr>
          <p:grpSpPr>
            <a:xfrm>
              <a:off x="7342699" y="4123547"/>
              <a:ext cx="239173" cy="239173"/>
              <a:chOff x="4113019" y="3342387"/>
              <a:chExt cx="239173" cy="239173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42F6DBF-8B56-47EB-EE2D-C5D18C102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3019" y="3461975"/>
                <a:ext cx="23917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692E333-FBFC-B0C1-A0FF-CBA9ED1181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3019" y="3461974"/>
                <a:ext cx="23917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1852CDD-A882-F288-9512-50DEB07C6A4B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99" y="4964281"/>
              <a:ext cx="23917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95AE73-D340-2C74-7355-F77061CBBBFC}"/>
                  </a:ext>
                </a:extLst>
              </p:cNvPr>
              <p:cNvSpPr txBox="1"/>
              <p:nvPr/>
            </p:nvSpPr>
            <p:spPr>
              <a:xfrm>
                <a:off x="6647681" y="4195862"/>
                <a:ext cx="8370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95AE73-D340-2C74-7355-F77061CBB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1" y="4195862"/>
                <a:ext cx="83702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21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2C43A1C-EBC7-53F8-37AB-E442CEFD1343}"/>
              </a:ext>
            </a:extLst>
          </p:cNvPr>
          <p:cNvGrpSpPr/>
          <p:nvPr/>
        </p:nvGrpSpPr>
        <p:grpSpPr>
          <a:xfrm>
            <a:off x="1276821" y="912144"/>
            <a:ext cx="9699746" cy="5180925"/>
            <a:chOff x="1276821" y="912144"/>
            <a:chExt cx="9699746" cy="518092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6F261E-8CD6-DB46-BEA6-54566FA61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912144"/>
              <a:ext cx="0" cy="356721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0081D5-8E0D-611C-ADC8-A00E59A0B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4774" y="912144"/>
              <a:ext cx="0" cy="162603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4D7D8E-2B3E-B808-639D-18CBE0E0C2D7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71" y="912144"/>
              <a:ext cx="602399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5FFE63-5C4D-EBB8-E031-493D012E8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821" y="4186981"/>
              <a:ext cx="0" cy="19060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2304A1-D67D-06B4-B3A2-645B9DE733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294536" y="929521"/>
              <a:ext cx="0" cy="17896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CE8512-6666-6E19-6784-4F5DD4BA1E0A}"/>
                </a:ext>
              </a:extLst>
            </p:cNvPr>
            <p:cNvCxnSpPr>
              <a:cxnSpLocks/>
            </p:cNvCxnSpPr>
            <p:nvPr/>
          </p:nvCxnSpPr>
          <p:spPr>
            <a:xfrm>
              <a:off x="1285026" y="912144"/>
              <a:ext cx="325912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89CB8B-F741-DF76-2B5D-7A5A18EE20FF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21" y="6093069"/>
              <a:ext cx="969974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3008DE3-2AF9-6366-4EA9-AD6CAA4FD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536" y="5088538"/>
              <a:ext cx="0" cy="100453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D60E96-8C69-E495-187E-6FB29DE84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4787186"/>
              <a:ext cx="0" cy="130588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871774" y="2286132"/>
                <a:ext cx="625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774" y="2286132"/>
                <a:ext cx="6252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484715" y="2719191"/>
            <a:ext cx="1619642" cy="1467792"/>
            <a:chOff x="1577603" y="1398751"/>
            <a:chExt cx="3272550" cy="27248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398751"/>
              <a:ext cx="3272550" cy="272484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44146" y="492369"/>
            <a:ext cx="362935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 flipV="1">
            <a:off x="7528832" y="2255575"/>
            <a:ext cx="727520" cy="540566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10635541" y="2299700"/>
            <a:ext cx="623530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D96833-0060-2AC1-62B9-8F6388860926}"/>
              </a:ext>
            </a:extLst>
          </p:cNvPr>
          <p:cNvGrpSpPr/>
          <p:nvPr/>
        </p:nvGrpSpPr>
        <p:grpSpPr>
          <a:xfrm>
            <a:off x="11511858" y="929521"/>
            <a:ext cx="217999" cy="2301186"/>
            <a:chOff x="10974314" y="852650"/>
            <a:chExt cx="217999" cy="230118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D52B5D-CAA1-4A66-386C-681E0464F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84123C2-7DF3-CC52-D130-5664B4D2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D93CB3-F237-CEB0-A6DD-EFF8B8ADC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BE1B26-AAF2-0CBF-4832-1E62784D6CCA}"/>
              </a:ext>
            </a:extLst>
          </p:cNvPr>
          <p:cNvGrpSpPr/>
          <p:nvPr/>
        </p:nvGrpSpPr>
        <p:grpSpPr>
          <a:xfrm flipV="1">
            <a:off x="11508722" y="3900877"/>
            <a:ext cx="198564" cy="2132853"/>
            <a:chOff x="10974314" y="852650"/>
            <a:chExt cx="217999" cy="230118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3286EF-6692-1406-20FF-6A07F9C0B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55A8CF-5D57-367A-FDF5-D16B4D23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2304E0-60F8-B959-A7C5-A5D3716D2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F9BB62-AB3A-4E7B-EB5B-EEDBCD8EA466}"/>
              </a:ext>
            </a:extLst>
          </p:cNvPr>
          <p:cNvGrpSpPr/>
          <p:nvPr/>
        </p:nvGrpSpPr>
        <p:grpSpPr>
          <a:xfrm>
            <a:off x="7472816" y="4529579"/>
            <a:ext cx="839552" cy="218117"/>
            <a:chOff x="6193679" y="3531673"/>
            <a:chExt cx="839552" cy="21811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02E5214-E48A-FB9A-57A9-CD20771F01A5}"/>
                </a:ext>
              </a:extLst>
            </p:cNvPr>
            <p:cNvCxnSpPr>
              <a:cxnSpLocks/>
            </p:cNvCxnSpPr>
            <p:nvPr/>
          </p:nvCxnSpPr>
          <p:spPr>
            <a:xfrm>
              <a:off x="6387477" y="3749790"/>
              <a:ext cx="4519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C0CDF0-902E-40EA-9623-E79AAF0FF7ED}"/>
                </a:ext>
              </a:extLst>
            </p:cNvPr>
            <p:cNvCxnSpPr>
              <a:cxnSpLocks/>
            </p:cNvCxnSpPr>
            <p:nvPr/>
          </p:nvCxnSpPr>
          <p:spPr>
            <a:xfrm>
              <a:off x="6193679" y="3531673"/>
              <a:ext cx="8395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D73E02-3D07-A25F-CBAA-45318D48FBC0}"/>
              </a:ext>
            </a:extLst>
          </p:cNvPr>
          <p:cNvGrpSpPr/>
          <p:nvPr/>
        </p:nvGrpSpPr>
        <p:grpSpPr>
          <a:xfrm>
            <a:off x="7342699" y="4123547"/>
            <a:ext cx="239173" cy="239173"/>
            <a:chOff x="4113019" y="3342387"/>
            <a:chExt cx="239173" cy="23917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2F6DBF-8B56-47EB-EE2D-C5D18C102551}"/>
                </a:ext>
              </a:extLst>
            </p:cNvPr>
            <p:cNvCxnSpPr>
              <a:cxnSpLocks/>
            </p:cNvCxnSpPr>
            <p:nvPr/>
          </p:nvCxnSpPr>
          <p:spPr>
            <a:xfrm>
              <a:off x="4113019" y="3461975"/>
              <a:ext cx="23917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92E333-FBFC-B0C1-A0FF-CBA9ED1181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3019" y="3461974"/>
              <a:ext cx="23917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852CDD-A882-F288-9512-50DEB07C6A4B}"/>
              </a:ext>
            </a:extLst>
          </p:cNvPr>
          <p:cNvCxnSpPr>
            <a:cxnSpLocks/>
          </p:cNvCxnSpPr>
          <p:nvPr/>
        </p:nvCxnSpPr>
        <p:spPr>
          <a:xfrm>
            <a:off x="7342699" y="4964281"/>
            <a:ext cx="239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95AE73-D340-2C74-7355-F77061CBBBFC}"/>
                  </a:ext>
                </a:extLst>
              </p:cNvPr>
              <p:cNvSpPr txBox="1"/>
              <p:nvPr/>
            </p:nvSpPr>
            <p:spPr>
              <a:xfrm>
                <a:off x="6647681" y="4195862"/>
                <a:ext cx="8370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95AE73-D340-2C74-7355-F77061CBB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1" y="4195862"/>
                <a:ext cx="83702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42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2C43A1C-EBC7-53F8-37AB-E442CEFD1343}"/>
              </a:ext>
            </a:extLst>
          </p:cNvPr>
          <p:cNvGrpSpPr/>
          <p:nvPr/>
        </p:nvGrpSpPr>
        <p:grpSpPr>
          <a:xfrm>
            <a:off x="1276821" y="912144"/>
            <a:ext cx="9699746" cy="5180925"/>
            <a:chOff x="1276821" y="912144"/>
            <a:chExt cx="9699746" cy="518092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6F261E-8CD6-DB46-BEA6-54566FA61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912144"/>
              <a:ext cx="0" cy="356721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0081D5-8E0D-611C-ADC8-A00E59A0B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4774" y="912144"/>
              <a:ext cx="0" cy="162603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4D7D8E-2B3E-B808-639D-18CBE0E0C2D7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71" y="912144"/>
              <a:ext cx="602399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5FFE63-5C4D-EBB8-E031-493D012E8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821" y="4186981"/>
              <a:ext cx="0" cy="19060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2304A1-D67D-06B4-B3A2-645B9DE733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294536" y="929521"/>
              <a:ext cx="0" cy="17896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CE8512-6666-6E19-6784-4F5DD4BA1E0A}"/>
                </a:ext>
              </a:extLst>
            </p:cNvPr>
            <p:cNvCxnSpPr>
              <a:cxnSpLocks/>
            </p:cNvCxnSpPr>
            <p:nvPr/>
          </p:nvCxnSpPr>
          <p:spPr>
            <a:xfrm>
              <a:off x="1285026" y="912144"/>
              <a:ext cx="325912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89CB8B-F741-DF76-2B5D-7A5A18EE20FF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21" y="6093069"/>
              <a:ext cx="969974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3008DE3-2AF9-6366-4EA9-AD6CAA4FD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536" y="5088538"/>
              <a:ext cx="0" cy="100453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D60E96-8C69-E495-187E-6FB29DE84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2592" y="4752820"/>
              <a:ext cx="0" cy="13402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92" y="3268591"/>
                <a:ext cx="7887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871774" y="2286132"/>
                <a:ext cx="625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774" y="2286132"/>
                <a:ext cx="6252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74" y="1371216"/>
                <a:ext cx="6495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6" y="2047429"/>
                <a:ext cx="97488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40" y="3218644"/>
                <a:ext cx="8012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484715" y="2719191"/>
            <a:ext cx="1619642" cy="1467792"/>
            <a:chOff x="1577603" y="1398751"/>
            <a:chExt cx="3272550" cy="27248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398751"/>
              <a:ext cx="3272550" cy="272484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44146" y="492369"/>
            <a:ext cx="362935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 flipV="1">
            <a:off x="7528832" y="2255575"/>
            <a:ext cx="727520" cy="540566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10635541" y="2299700"/>
            <a:ext cx="623530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D96833-0060-2AC1-62B9-8F6388860926}"/>
              </a:ext>
            </a:extLst>
          </p:cNvPr>
          <p:cNvGrpSpPr/>
          <p:nvPr/>
        </p:nvGrpSpPr>
        <p:grpSpPr>
          <a:xfrm>
            <a:off x="11511858" y="929521"/>
            <a:ext cx="217999" cy="2301186"/>
            <a:chOff x="10974314" y="852650"/>
            <a:chExt cx="217999" cy="230118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D52B5D-CAA1-4A66-386C-681E0464F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84123C2-7DF3-CC52-D130-5664B4D2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D93CB3-F237-CEB0-A6DD-EFF8B8ADC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BE1B26-AAF2-0CBF-4832-1E62784D6CCA}"/>
              </a:ext>
            </a:extLst>
          </p:cNvPr>
          <p:cNvGrpSpPr/>
          <p:nvPr/>
        </p:nvGrpSpPr>
        <p:grpSpPr>
          <a:xfrm flipV="1">
            <a:off x="11508722" y="3900877"/>
            <a:ext cx="198564" cy="2132853"/>
            <a:chOff x="10974314" y="852650"/>
            <a:chExt cx="217999" cy="230118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3286EF-6692-1406-20FF-6A07F9C0B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314" y="852650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55A8CF-5D57-367A-FDF5-D16B4D23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0992" y="859172"/>
              <a:ext cx="0" cy="22946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2304E0-60F8-B959-A7C5-A5D3716D2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0992" y="852652"/>
              <a:ext cx="111321" cy="182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474115-2F5C-39AD-A835-4DE2AC4F1307}"/>
              </a:ext>
            </a:extLst>
          </p:cNvPr>
          <p:cNvGrpSpPr/>
          <p:nvPr/>
        </p:nvGrpSpPr>
        <p:grpSpPr>
          <a:xfrm flipV="1">
            <a:off x="7346688" y="4299290"/>
            <a:ext cx="969669" cy="840734"/>
            <a:chOff x="7342699" y="4123547"/>
            <a:chExt cx="969669" cy="8407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CF9BB62-AB3A-4E7B-EB5B-EEDBCD8EA466}"/>
                </a:ext>
              </a:extLst>
            </p:cNvPr>
            <p:cNvGrpSpPr/>
            <p:nvPr/>
          </p:nvGrpSpPr>
          <p:grpSpPr>
            <a:xfrm>
              <a:off x="7472816" y="4529579"/>
              <a:ext cx="839552" cy="218117"/>
              <a:chOff x="6193679" y="3531673"/>
              <a:chExt cx="839552" cy="21811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02E5214-E48A-FB9A-57A9-CD20771F0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477" y="3749790"/>
                <a:ext cx="4519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DC0CDF0-902E-40EA-9623-E79AAF0FF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679" y="3531673"/>
                <a:ext cx="83955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D73E02-3D07-A25F-CBAA-45318D48FBC0}"/>
                </a:ext>
              </a:extLst>
            </p:cNvPr>
            <p:cNvGrpSpPr/>
            <p:nvPr/>
          </p:nvGrpSpPr>
          <p:grpSpPr>
            <a:xfrm>
              <a:off x="7342699" y="4123547"/>
              <a:ext cx="239173" cy="239173"/>
              <a:chOff x="4113019" y="3342387"/>
              <a:chExt cx="239173" cy="239173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42F6DBF-8B56-47EB-EE2D-C5D18C102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3019" y="3461975"/>
                <a:ext cx="23917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692E333-FBFC-B0C1-A0FF-CBA9ED1181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3019" y="3461974"/>
                <a:ext cx="23917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1852CDD-A882-F288-9512-50DEB07C6A4B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99" y="4964281"/>
              <a:ext cx="23917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95AE73-D340-2C74-7355-F77061CBBBFC}"/>
                  </a:ext>
                </a:extLst>
              </p:cNvPr>
              <p:cNvSpPr txBox="1"/>
              <p:nvPr/>
            </p:nvSpPr>
            <p:spPr>
              <a:xfrm>
                <a:off x="6647681" y="4195862"/>
                <a:ext cx="8370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95AE73-D340-2C74-7355-F77061CBB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1" y="4195862"/>
                <a:ext cx="83702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18</cp:revision>
  <dcterms:created xsi:type="dcterms:W3CDTF">2022-05-14T09:12:47Z</dcterms:created>
  <dcterms:modified xsi:type="dcterms:W3CDTF">2022-05-28T16:17:00Z</dcterms:modified>
</cp:coreProperties>
</file>