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2" r:id="rId4"/>
    <p:sldId id="263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D38743-F77A-49D5-86C9-A7079A92F7AC}">
          <p14:sldIdLst/>
        </p14:section>
        <p14:section name="1. Initial Graph" id="{560074A6-B07D-4D4E-8690-489662BFA61E}">
          <p14:sldIdLst>
            <p14:sldId id="260"/>
          </p14:sldIdLst>
        </p14:section>
        <p14:section name="2. First positive half cycle" id="{87388443-6501-478C-9172-0464CA4363EE}">
          <p14:sldIdLst>
            <p14:sldId id="259"/>
          </p14:sldIdLst>
        </p14:section>
        <p14:section name="3. First neg half cycle till peak is reached" id="{D9378EEA-ED6C-4BE8-B498-FB283B1A888B}">
          <p14:sldIdLst>
            <p14:sldId id="262"/>
          </p14:sldIdLst>
        </p14:section>
        <p14:section name="4. First neg peak reached" id="{FDD5A8A0-D46A-40B8-AF29-967824559F6D}">
          <p14:sldIdLst>
            <p14:sldId id="263"/>
          </p14:sldIdLst>
        </p14:section>
        <p14:section name="5. After first neg peak reached" id="{85FB4E47-5D23-4077-804E-7E5C1EA8EF6E}">
          <p14:sldIdLst>
            <p14:sldId id="264"/>
          </p14:sldIdLst>
        </p14:section>
        <p14:section name="6. Final circuit" id="{CE572B21-4DEC-4B5D-B455-85979C263885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4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FB27-2C62-604E-2E38-1640FEC93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018FF-DC5A-FDD8-6647-08C588342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2D93F-B50E-B026-3BA5-0A5A955D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F377-CB71-4AF9-9A45-2165B7BEC09B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E483F-1468-FBD6-9554-448E99AB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E57A6-639A-F76B-6275-82D6528C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2DDE-05B0-44ED-A3CF-C907B3D4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65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B78B-D7AF-23AF-9934-831FDCE0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A23FA-C656-A4FF-8CB5-70561FB13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7B22-5463-B1C9-E0DD-854DEF02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F377-CB71-4AF9-9A45-2165B7BEC09B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EB9AD-5552-1718-EC5C-CABAF696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EAEB7-EAE9-01AD-FD29-90EE674F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2DDE-05B0-44ED-A3CF-C907B3D4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40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C0257-B5A9-4ABA-E8BC-E69A2F2C6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CEDCE-402A-89EE-8DB9-9CA2D132C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01908-1CE8-F58A-7B65-24ED0D8B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F377-CB71-4AF9-9A45-2165B7BEC09B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862EE-4CEF-35AA-D502-FB29743B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58420-689F-F7A6-51DD-6439E06C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2DDE-05B0-44ED-A3CF-C907B3D4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12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3EC7-E25B-9A70-658D-5CBC9963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29A1-E4D7-B30E-CECD-10778E7F0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A935E-1728-764B-67C2-35CEE615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F377-CB71-4AF9-9A45-2165B7BEC09B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5BE3C-07A3-820E-DFAC-126FB33C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A40E0-AEE8-3CBC-FEDD-504AA4C5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2DDE-05B0-44ED-A3CF-C907B3D4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17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BC62-948B-9936-014E-77F6ACE79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63B62-263D-3982-C3C1-629ABE1C0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92442-6E35-BD32-0B11-89C372C0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F377-CB71-4AF9-9A45-2165B7BEC09B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E0F2A-530E-06A9-42E3-756CAF9D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0110D-E320-2B63-71FB-7FEC8D50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2DDE-05B0-44ED-A3CF-C907B3D4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45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656D-0193-9597-BAA9-416DD81A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5F3DF-82E0-2C92-326C-58D209DC8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2C7E3-4E90-CBF5-6A50-429DFC0C7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80A17-A91A-B4D4-38D5-D27E03E7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F377-CB71-4AF9-9A45-2165B7BEC09B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39AEE-5CB5-3F48-52D4-482BA2F4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A5D13-D7B3-3D11-C54B-E14BD106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2DDE-05B0-44ED-A3CF-C907B3D4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88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95A1-341D-9F77-521F-D71A1556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185A7-F571-95D8-545A-E3FE362BF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93FF8-73D6-9ADB-F2A1-264734E9C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6F373-8ED6-90BA-52EF-CEB3629A3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62D55F-0E18-A551-43EE-6EAC2FEC3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F0C57-79E6-7ACB-CE91-5B81AE22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F377-CB71-4AF9-9A45-2165B7BEC09B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B2DC2-F238-5BF7-8316-B431FA89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20C4A-4021-F8F3-7B54-5FFB70EF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2DDE-05B0-44ED-A3CF-C907B3D4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64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DCBC-706F-8698-8F6E-AD5760F2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69EF0-D1BA-0C08-3574-ADF4BD16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F377-CB71-4AF9-9A45-2165B7BEC09B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7E418-D037-62B2-BAB7-38C0C3F1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91A73-DC72-6D56-8545-400DF534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2DDE-05B0-44ED-A3CF-C907B3D4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26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25992-DD7A-2FFB-263D-A52BBD4F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F377-CB71-4AF9-9A45-2165B7BEC09B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0FAFE-DAAC-88BE-7366-36EA90C0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71CE8-8254-AA5C-B1B0-88512C2F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2DDE-05B0-44ED-A3CF-C907B3D4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55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3B06-8230-2E38-0983-3C1E16F0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E13FF-CF7B-491B-3B34-2FA7DFFF5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EB1C8-A03E-EAC3-ED42-C8E60CB05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DA365-2537-E91E-A55E-3BC98384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F377-CB71-4AF9-9A45-2165B7BEC09B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CF2E2-FBB2-9143-55EF-2272768F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EE9B-E0D5-AA9E-7565-09001AA9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2DDE-05B0-44ED-A3CF-C907B3D4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16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756B-A2A7-CF54-4DFA-E47810DFA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E16E8-8590-4D7A-8B91-22D3CA3A5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8DA1A-F92D-41A4-E777-C7EC363D7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6EF8B-EEFC-CD2E-35A5-C0DFE9E3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F377-CB71-4AF9-9A45-2165B7BEC09B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E80E4-3454-928B-6BB4-42DD2B47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25375-53AA-4499-E22B-65928A82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2DDE-05B0-44ED-A3CF-C907B3D4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95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46EA8-3C88-64CC-9249-990C6797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179A1-6D5D-E750-C805-77D605E20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00D6C-6198-7E46-6CFA-B0BD35BA8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0F377-CB71-4AF9-9A45-2165B7BEC09B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4D0AB-1E06-6D40-A0FE-E29DA9FB9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6E1D1-895C-E672-6A7E-BF2537810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72DDE-05B0-44ED-A3CF-C907B3D4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81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3851991-4CD2-5C20-A815-4EA6CFC80A7F}"/>
              </a:ext>
            </a:extLst>
          </p:cNvPr>
          <p:cNvSpPr/>
          <p:nvPr/>
        </p:nvSpPr>
        <p:spPr>
          <a:xfrm>
            <a:off x="1118314" y="3533864"/>
            <a:ext cx="1466322" cy="1248076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DB4FE-D86A-7A60-AE6D-BD3EBB54783F}"/>
              </a:ext>
            </a:extLst>
          </p:cNvPr>
          <p:cNvCxnSpPr>
            <a:cxnSpLocks/>
          </p:cNvCxnSpPr>
          <p:nvPr/>
        </p:nvCxnSpPr>
        <p:spPr>
          <a:xfrm>
            <a:off x="1118313" y="729762"/>
            <a:ext cx="0" cy="5637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C83D3-D65D-CAB7-05D8-9F10336231CE}"/>
              </a:ext>
            </a:extLst>
          </p:cNvPr>
          <p:cNvCxnSpPr>
            <a:cxnSpLocks/>
          </p:cNvCxnSpPr>
          <p:nvPr/>
        </p:nvCxnSpPr>
        <p:spPr>
          <a:xfrm flipV="1">
            <a:off x="873584" y="4766782"/>
            <a:ext cx="9782693" cy="3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086AF6-5769-78EB-7E57-7723B1773CEE}"/>
              </a:ext>
            </a:extLst>
          </p:cNvPr>
          <p:cNvCxnSpPr>
            <a:cxnSpLocks/>
          </p:cNvCxnSpPr>
          <p:nvPr/>
        </p:nvCxnSpPr>
        <p:spPr>
          <a:xfrm>
            <a:off x="972423" y="3533321"/>
            <a:ext cx="925661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7F67D0-1DCF-5726-4604-99E5AE3B037B}"/>
              </a:ext>
            </a:extLst>
          </p:cNvPr>
          <p:cNvCxnSpPr>
            <a:cxnSpLocks/>
          </p:cNvCxnSpPr>
          <p:nvPr/>
        </p:nvCxnSpPr>
        <p:spPr>
          <a:xfrm>
            <a:off x="972423" y="2291055"/>
            <a:ext cx="925661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B064E6-41B7-3155-7ABD-DA3D06FA85EB}"/>
              </a:ext>
            </a:extLst>
          </p:cNvPr>
          <p:cNvCxnSpPr>
            <a:cxnSpLocks/>
          </p:cNvCxnSpPr>
          <p:nvPr/>
        </p:nvCxnSpPr>
        <p:spPr>
          <a:xfrm>
            <a:off x="873584" y="6030016"/>
            <a:ext cx="648557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934193B-563A-A8F3-7142-8ED31704C971}"/>
              </a:ext>
            </a:extLst>
          </p:cNvPr>
          <p:cNvSpPr/>
          <p:nvPr/>
        </p:nvSpPr>
        <p:spPr>
          <a:xfrm flipV="1">
            <a:off x="2584636" y="4781938"/>
            <a:ext cx="1466322" cy="1248076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3C644CF-EE30-9BDC-9151-1EC914454D4A}"/>
              </a:ext>
            </a:extLst>
          </p:cNvPr>
          <p:cNvSpPr/>
          <p:nvPr/>
        </p:nvSpPr>
        <p:spPr>
          <a:xfrm>
            <a:off x="4050958" y="3534227"/>
            <a:ext cx="1466322" cy="1248076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C162E7F-49EA-AF67-7B43-1DC27B04AD7B}"/>
              </a:ext>
            </a:extLst>
          </p:cNvPr>
          <p:cNvSpPr/>
          <p:nvPr/>
        </p:nvSpPr>
        <p:spPr>
          <a:xfrm flipV="1">
            <a:off x="5517280" y="4781578"/>
            <a:ext cx="1466322" cy="1248076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BBEF8FB-EBE9-ECCA-48FA-3E685265D8B8}"/>
              </a:ext>
            </a:extLst>
          </p:cNvPr>
          <p:cNvSpPr/>
          <p:nvPr/>
        </p:nvSpPr>
        <p:spPr>
          <a:xfrm>
            <a:off x="6983602" y="3533321"/>
            <a:ext cx="1466322" cy="1248076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C15F69-9965-A06C-413A-2AD94F06F998}"/>
                  </a:ext>
                </a:extLst>
              </p:cNvPr>
              <p:cNvSpPr txBox="1"/>
              <p:nvPr/>
            </p:nvSpPr>
            <p:spPr>
              <a:xfrm>
                <a:off x="120956" y="5849627"/>
                <a:ext cx="104628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C15F69-9965-A06C-413A-2AD94F06F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56" y="5849627"/>
                <a:ext cx="1046285" cy="390748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9325BBA-E1D1-498A-9DD7-A09A23469ADF}"/>
                  </a:ext>
                </a:extLst>
              </p:cNvPr>
              <p:cNvSpPr txBox="1"/>
              <p:nvPr/>
            </p:nvSpPr>
            <p:spPr>
              <a:xfrm>
                <a:off x="232420" y="3308428"/>
                <a:ext cx="104628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9325BBA-E1D1-498A-9DD7-A09A23469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20" y="3308428"/>
                <a:ext cx="1046285" cy="390748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D58149D-B95E-B3DC-3044-FAA333FC8B55}"/>
                  </a:ext>
                </a:extLst>
              </p:cNvPr>
              <p:cNvSpPr txBox="1"/>
              <p:nvPr/>
            </p:nvSpPr>
            <p:spPr>
              <a:xfrm>
                <a:off x="232419" y="2089871"/>
                <a:ext cx="104628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D58149D-B95E-B3DC-3044-FAA333FC8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9" y="2089871"/>
                <a:ext cx="1046285" cy="390748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EC5D0068-3FF3-A53B-25C7-515DF704AF3D}"/>
              </a:ext>
            </a:extLst>
          </p:cNvPr>
          <p:cNvGrpSpPr/>
          <p:nvPr/>
        </p:nvGrpSpPr>
        <p:grpSpPr>
          <a:xfrm>
            <a:off x="1053329" y="739378"/>
            <a:ext cx="129968" cy="174649"/>
            <a:chOff x="1047976" y="1218102"/>
            <a:chExt cx="129968" cy="17464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C3EC6EB-583F-06D8-EA3C-EAE64A0F83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976" y="1223368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AF2970C-BE87-F20A-519B-23818DA10E57}"/>
                </a:ext>
              </a:extLst>
            </p:cNvPr>
            <p:cNvCxnSpPr>
              <a:cxnSpLocks/>
            </p:cNvCxnSpPr>
            <p:nvPr/>
          </p:nvCxnSpPr>
          <p:spPr>
            <a:xfrm>
              <a:off x="1107608" y="1218102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05EDC57-EA3F-B425-D979-B054C2DC85B9}"/>
              </a:ext>
            </a:extLst>
          </p:cNvPr>
          <p:cNvGrpSpPr/>
          <p:nvPr/>
        </p:nvGrpSpPr>
        <p:grpSpPr>
          <a:xfrm rot="5400000">
            <a:off x="10537404" y="4682996"/>
            <a:ext cx="129968" cy="174649"/>
            <a:chOff x="1047976" y="1218102"/>
            <a:chExt cx="129968" cy="174649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A3AAF04-DA65-7AB8-0517-B190BCACF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976" y="1223368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B04AE2B-4B5B-CAD5-252E-3F320EF78E59}"/>
                </a:ext>
              </a:extLst>
            </p:cNvPr>
            <p:cNvCxnSpPr>
              <a:cxnSpLocks/>
            </p:cNvCxnSpPr>
            <p:nvPr/>
          </p:nvCxnSpPr>
          <p:spPr>
            <a:xfrm>
              <a:off x="1107608" y="1218102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76104B-0892-B603-E5F7-095AEBDB6E21}"/>
                  </a:ext>
                </a:extLst>
              </p:cNvPr>
              <p:cNvSpPr txBox="1"/>
              <p:nvPr/>
            </p:nvSpPr>
            <p:spPr>
              <a:xfrm>
                <a:off x="9766892" y="4770320"/>
                <a:ext cx="1046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𝑻𝒊𝒎𝒆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𝒎𝒔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76104B-0892-B603-E5F7-095AEBDB6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892" y="4770320"/>
                <a:ext cx="1046285" cy="338554"/>
              </a:xfrm>
              <a:prstGeom prst="rect">
                <a:avLst/>
              </a:prstGeom>
              <a:blipFill>
                <a:blip r:embed="rId5"/>
                <a:stretch>
                  <a:fillRect r="-14535" b="-10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FDE392C-E00D-F690-9521-F8D3B5C37F5C}"/>
                  </a:ext>
                </a:extLst>
              </p:cNvPr>
              <p:cNvSpPr txBox="1"/>
              <p:nvPr/>
            </p:nvSpPr>
            <p:spPr>
              <a:xfrm rot="16200000">
                <a:off x="382281" y="1169776"/>
                <a:ext cx="1046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𝑽𝒐𝒍𝒕𝒂𝒈𝒆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FDE392C-E00D-F690-9521-F8D3B5C37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82281" y="1169776"/>
                <a:ext cx="1046285" cy="338554"/>
              </a:xfrm>
              <a:prstGeom prst="rect">
                <a:avLst/>
              </a:prstGeom>
              <a:blipFill>
                <a:blip r:embed="rId6"/>
                <a:stretch>
                  <a:fillRect t="-26316" r="-10909" b="-5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15BD0B-9E07-4AD3-BE8A-C66322408AB4}"/>
                  </a:ext>
                </a:extLst>
              </p:cNvPr>
              <p:cNvSpPr txBox="1"/>
              <p:nvPr/>
            </p:nvSpPr>
            <p:spPr>
              <a:xfrm>
                <a:off x="186171" y="4543858"/>
                <a:ext cx="1046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15BD0B-9E07-4AD3-BE8A-C66322408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71" y="4543858"/>
                <a:ext cx="104628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37BFC9F-3C60-282D-98F3-0F9D53923FBC}"/>
              </a:ext>
            </a:extLst>
          </p:cNvPr>
          <p:cNvSpPr/>
          <p:nvPr/>
        </p:nvSpPr>
        <p:spPr>
          <a:xfrm>
            <a:off x="8518529" y="5430407"/>
            <a:ext cx="2496726" cy="947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D35FA3-20F7-35CF-F09A-0A409506F9DD}"/>
              </a:ext>
            </a:extLst>
          </p:cNvPr>
          <p:cNvGrpSpPr/>
          <p:nvPr/>
        </p:nvGrpSpPr>
        <p:grpSpPr>
          <a:xfrm>
            <a:off x="7815189" y="5468701"/>
            <a:ext cx="3600123" cy="868420"/>
            <a:chOff x="7789079" y="5495392"/>
            <a:chExt cx="3600123" cy="86842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ADCE063-D191-4EB9-BCF0-B898B5351A25}"/>
                </a:ext>
              </a:extLst>
            </p:cNvPr>
            <p:cNvCxnSpPr>
              <a:cxnSpLocks/>
            </p:cNvCxnSpPr>
            <p:nvPr/>
          </p:nvCxnSpPr>
          <p:spPr>
            <a:xfrm>
              <a:off x="7960280" y="6120891"/>
              <a:ext cx="124703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1149CF-5661-A346-3D32-704124D63AE0}"/>
                </a:ext>
              </a:extLst>
            </p:cNvPr>
            <p:cNvSpPr/>
            <p:nvPr/>
          </p:nvSpPr>
          <p:spPr>
            <a:xfrm>
              <a:off x="7789079" y="5495392"/>
              <a:ext cx="3600123" cy="868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522B09B-CB5D-E9B5-E860-E558F8F67FF0}"/>
                </a:ext>
              </a:extLst>
            </p:cNvPr>
            <p:cNvCxnSpPr>
              <a:cxnSpLocks/>
            </p:cNvCxnSpPr>
            <p:nvPr/>
          </p:nvCxnSpPr>
          <p:spPr>
            <a:xfrm>
              <a:off x="7960280" y="5804348"/>
              <a:ext cx="1247031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F987F2-5B06-23B1-0354-5B8CDE5ACDD8}"/>
                </a:ext>
              </a:extLst>
            </p:cNvPr>
            <p:cNvSpPr txBox="1"/>
            <p:nvPr/>
          </p:nvSpPr>
          <p:spPr>
            <a:xfrm>
              <a:off x="9477971" y="5616937"/>
              <a:ext cx="15021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rgbClr val="0070C0"/>
                  </a:solidFill>
                </a:rPr>
                <a:t>Input Voltage (V)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051DC8E-745E-1EB5-37E7-5CCB6F67F58E}"/>
                </a:ext>
              </a:extLst>
            </p:cNvPr>
            <p:cNvSpPr txBox="1"/>
            <p:nvPr/>
          </p:nvSpPr>
          <p:spPr>
            <a:xfrm>
              <a:off x="9477971" y="5924714"/>
              <a:ext cx="16571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Output Voltage (V)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1F28305-4219-B4B9-0A01-9CD1233B0615}"/>
              </a:ext>
            </a:extLst>
          </p:cNvPr>
          <p:cNvSpPr txBox="1"/>
          <p:nvPr/>
        </p:nvSpPr>
        <p:spPr>
          <a:xfrm>
            <a:off x="2243475" y="4754931"/>
            <a:ext cx="28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0BC8CB-367F-73FA-D42C-999234AD7F89}"/>
              </a:ext>
            </a:extLst>
          </p:cNvPr>
          <p:cNvSpPr txBox="1"/>
          <p:nvPr/>
        </p:nvSpPr>
        <p:spPr>
          <a:xfrm>
            <a:off x="3974695" y="4711144"/>
            <a:ext cx="52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IN" b="1" i="0" dirty="0">
                <a:solidFill>
                  <a:srgbClr val="7030A0"/>
                </a:solidFill>
                <a:latin typeface="+mj-lt"/>
              </a:rPr>
              <a:t>2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DA9798-5883-E92F-A46F-FF9CF085BAA2}"/>
              </a:ext>
            </a:extLst>
          </p:cNvPr>
          <p:cNvSpPr txBox="1"/>
          <p:nvPr/>
        </p:nvSpPr>
        <p:spPr>
          <a:xfrm>
            <a:off x="5522932" y="4712594"/>
            <a:ext cx="52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IN" b="1" dirty="0">
                <a:solidFill>
                  <a:srgbClr val="7030A0"/>
                </a:solidFill>
                <a:latin typeface="+mj-lt"/>
              </a:rPr>
              <a:t>3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3562B6-E608-9F34-A342-9EC0FA6A1C4E}"/>
              </a:ext>
            </a:extLst>
          </p:cNvPr>
          <p:cNvSpPr txBox="1"/>
          <p:nvPr/>
        </p:nvSpPr>
        <p:spPr>
          <a:xfrm>
            <a:off x="6900315" y="4728524"/>
            <a:ext cx="52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IN" b="1" i="0" dirty="0">
                <a:solidFill>
                  <a:srgbClr val="7030A0"/>
                </a:solidFill>
                <a:latin typeface="+mj-lt"/>
              </a:rPr>
              <a:t>4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64405C-A364-D8A9-F315-F055879F856A}"/>
              </a:ext>
            </a:extLst>
          </p:cNvPr>
          <p:cNvSpPr txBox="1"/>
          <p:nvPr/>
        </p:nvSpPr>
        <p:spPr>
          <a:xfrm>
            <a:off x="8277698" y="4744454"/>
            <a:ext cx="52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IN" b="1" dirty="0">
                <a:solidFill>
                  <a:srgbClr val="7030A0"/>
                </a:solidFill>
                <a:latin typeface="+mj-lt"/>
              </a:rPr>
              <a:t>5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92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3851991-4CD2-5C20-A815-4EA6CFC80A7F}"/>
              </a:ext>
            </a:extLst>
          </p:cNvPr>
          <p:cNvSpPr/>
          <p:nvPr/>
        </p:nvSpPr>
        <p:spPr>
          <a:xfrm>
            <a:off x="1118314" y="3533864"/>
            <a:ext cx="1466322" cy="1248076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DB4FE-D86A-7A60-AE6D-BD3EBB54783F}"/>
              </a:ext>
            </a:extLst>
          </p:cNvPr>
          <p:cNvCxnSpPr>
            <a:cxnSpLocks/>
          </p:cNvCxnSpPr>
          <p:nvPr/>
        </p:nvCxnSpPr>
        <p:spPr>
          <a:xfrm>
            <a:off x="1118313" y="729762"/>
            <a:ext cx="0" cy="5637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C83D3-D65D-CAB7-05D8-9F10336231CE}"/>
              </a:ext>
            </a:extLst>
          </p:cNvPr>
          <p:cNvCxnSpPr>
            <a:cxnSpLocks/>
          </p:cNvCxnSpPr>
          <p:nvPr/>
        </p:nvCxnSpPr>
        <p:spPr>
          <a:xfrm flipV="1">
            <a:off x="873584" y="4766782"/>
            <a:ext cx="9782693" cy="3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086AF6-5769-78EB-7E57-7723B1773CEE}"/>
              </a:ext>
            </a:extLst>
          </p:cNvPr>
          <p:cNvCxnSpPr>
            <a:cxnSpLocks/>
          </p:cNvCxnSpPr>
          <p:nvPr/>
        </p:nvCxnSpPr>
        <p:spPr>
          <a:xfrm>
            <a:off x="972423" y="3533321"/>
            <a:ext cx="925661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7F67D0-1DCF-5726-4604-99E5AE3B037B}"/>
              </a:ext>
            </a:extLst>
          </p:cNvPr>
          <p:cNvCxnSpPr>
            <a:cxnSpLocks/>
          </p:cNvCxnSpPr>
          <p:nvPr/>
        </p:nvCxnSpPr>
        <p:spPr>
          <a:xfrm>
            <a:off x="972423" y="2291055"/>
            <a:ext cx="925661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B064E6-41B7-3155-7ABD-DA3D06FA85EB}"/>
              </a:ext>
            </a:extLst>
          </p:cNvPr>
          <p:cNvCxnSpPr>
            <a:cxnSpLocks/>
          </p:cNvCxnSpPr>
          <p:nvPr/>
        </p:nvCxnSpPr>
        <p:spPr>
          <a:xfrm>
            <a:off x="873584" y="6030016"/>
            <a:ext cx="648557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6B2F2D4-71E6-AB45-99F0-2DC98C6B335A}"/>
              </a:ext>
            </a:extLst>
          </p:cNvPr>
          <p:cNvSpPr/>
          <p:nvPr/>
        </p:nvSpPr>
        <p:spPr>
          <a:xfrm>
            <a:off x="1118314" y="3533321"/>
            <a:ext cx="1466322" cy="1248076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DEA2941-CA6C-8BE1-6A6F-E0C43691A99C}"/>
              </a:ext>
            </a:extLst>
          </p:cNvPr>
          <p:cNvCxnSpPr>
            <a:cxnSpLocks/>
          </p:cNvCxnSpPr>
          <p:nvPr/>
        </p:nvCxnSpPr>
        <p:spPr>
          <a:xfrm flipH="1">
            <a:off x="2576749" y="1099038"/>
            <a:ext cx="7886" cy="54026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C15F69-9965-A06C-413A-2AD94F06F998}"/>
                  </a:ext>
                </a:extLst>
              </p:cNvPr>
              <p:cNvSpPr txBox="1"/>
              <p:nvPr/>
            </p:nvSpPr>
            <p:spPr>
              <a:xfrm>
                <a:off x="120956" y="5849627"/>
                <a:ext cx="104628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C15F69-9965-A06C-413A-2AD94F06F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56" y="5849627"/>
                <a:ext cx="1046285" cy="390748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9325BBA-E1D1-498A-9DD7-A09A23469ADF}"/>
                  </a:ext>
                </a:extLst>
              </p:cNvPr>
              <p:cNvSpPr txBox="1"/>
              <p:nvPr/>
            </p:nvSpPr>
            <p:spPr>
              <a:xfrm>
                <a:off x="232420" y="3308428"/>
                <a:ext cx="104628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9325BBA-E1D1-498A-9DD7-A09A23469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20" y="3308428"/>
                <a:ext cx="1046285" cy="390748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D58149D-B95E-B3DC-3044-FAA333FC8B55}"/>
                  </a:ext>
                </a:extLst>
              </p:cNvPr>
              <p:cNvSpPr txBox="1"/>
              <p:nvPr/>
            </p:nvSpPr>
            <p:spPr>
              <a:xfrm>
                <a:off x="232419" y="2089871"/>
                <a:ext cx="104628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D58149D-B95E-B3DC-3044-FAA333FC8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9" y="2089871"/>
                <a:ext cx="1046285" cy="390748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EC5D0068-3FF3-A53B-25C7-515DF704AF3D}"/>
              </a:ext>
            </a:extLst>
          </p:cNvPr>
          <p:cNvGrpSpPr/>
          <p:nvPr/>
        </p:nvGrpSpPr>
        <p:grpSpPr>
          <a:xfrm>
            <a:off x="1053329" y="739378"/>
            <a:ext cx="129968" cy="174649"/>
            <a:chOff x="1047976" y="1218102"/>
            <a:chExt cx="129968" cy="17464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C3EC6EB-583F-06D8-EA3C-EAE64A0F83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976" y="1223368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AF2970C-BE87-F20A-519B-23818DA10E57}"/>
                </a:ext>
              </a:extLst>
            </p:cNvPr>
            <p:cNvCxnSpPr>
              <a:cxnSpLocks/>
            </p:cNvCxnSpPr>
            <p:nvPr/>
          </p:nvCxnSpPr>
          <p:spPr>
            <a:xfrm>
              <a:off x="1107608" y="1218102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05EDC57-EA3F-B425-D979-B054C2DC85B9}"/>
              </a:ext>
            </a:extLst>
          </p:cNvPr>
          <p:cNvGrpSpPr/>
          <p:nvPr/>
        </p:nvGrpSpPr>
        <p:grpSpPr>
          <a:xfrm rot="5400000">
            <a:off x="10537404" y="4682996"/>
            <a:ext cx="129968" cy="174649"/>
            <a:chOff x="1047976" y="1218102"/>
            <a:chExt cx="129968" cy="174649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A3AAF04-DA65-7AB8-0517-B190BCACF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976" y="1223368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B04AE2B-4B5B-CAD5-252E-3F320EF78E59}"/>
                </a:ext>
              </a:extLst>
            </p:cNvPr>
            <p:cNvCxnSpPr>
              <a:cxnSpLocks/>
            </p:cNvCxnSpPr>
            <p:nvPr/>
          </p:nvCxnSpPr>
          <p:spPr>
            <a:xfrm>
              <a:off x="1107608" y="1218102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76104B-0892-B603-E5F7-095AEBDB6E21}"/>
                  </a:ext>
                </a:extLst>
              </p:cNvPr>
              <p:cNvSpPr txBox="1"/>
              <p:nvPr/>
            </p:nvSpPr>
            <p:spPr>
              <a:xfrm>
                <a:off x="9766892" y="4770320"/>
                <a:ext cx="1046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𝑻𝒊𝒎𝒆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𝒎𝒔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76104B-0892-B603-E5F7-095AEBDB6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892" y="4770320"/>
                <a:ext cx="1046285" cy="338554"/>
              </a:xfrm>
              <a:prstGeom prst="rect">
                <a:avLst/>
              </a:prstGeom>
              <a:blipFill>
                <a:blip r:embed="rId5"/>
                <a:stretch>
                  <a:fillRect r="-14535" b="-10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FDE392C-E00D-F690-9521-F8D3B5C37F5C}"/>
                  </a:ext>
                </a:extLst>
              </p:cNvPr>
              <p:cNvSpPr txBox="1"/>
              <p:nvPr/>
            </p:nvSpPr>
            <p:spPr>
              <a:xfrm rot="16200000">
                <a:off x="382281" y="1169776"/>
                <a:ext cx="1046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𝑽𝒐𝒍𝒕𝒂𝒈𝒆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FDE392C-E00D-F690-9521-F8D3B5C37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82281" y="1169776"/>
                <a:ext cx="1046285" cy="338554"/>
              </a:xfrm>
              <a:prstGeom prst="rect">
                <a:avLst/>
              </a:prstGeom>
              <a:blipFill>
                <a:blip r:embed="rId6"/>
                <a:stretch>
                  <a:fillRect t="-26316" r="-10909" b="-5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15BD0B-9E07-4AD3-BE8A-C66322408AB4}"/>
                  </a:ext>
                </a:extLst>
              </p:cNvPr>
              <p:cNvSpPr txBox="1"/>
              <p:nvPr/>
            </p:nvSpPr>
            <p:spPr>
              <a:xfrm>
                <a:off x="186171" y="4543858"/>
                <a:ext cx="1046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15BD0B-9E07-4AD3-BE8A-C66322408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71" y="4543858"/>
                <a:ext cx="104628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37BFC9F-3C60-282D-98F3-0F9D53923FBC}"/>
              </a:ext>
            </a:extLst>
          </p:cNvPr>
          <p:cNvSpPr/>
          <p:nvPr/>
        </p:nvSpPr>
        <p:spPr>
          <a:xfrm>
            <a:off x="8518529" y="5430407"/>
            <a:ext cx="2496726" cy="947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D35FA3-20F7-35CF-F09A-0A409506F9DD}"/>
              </a:ext>
            </a:extLst>
          </p:cNvPr>
          <p:cNvGrpSpPr/>
          <p:nvPr/>
        </p:nvGrpSpPr>
        <p:grpSpPr>
          <a:xfrm>
            <a:off x="7815189" y="5468701"/>
            <a:ext cx="3600123" cy="868420"/>
            <a:chOff x="7789079" y="5495392"/>
            <a:chExt cx="3600123" cy="86842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ADCE063-D191-4EB9-BCF0-B898B5351A25}"/>
                </a:ext>
              </a:extLst>
            </p:cNvPr>
            <p:cNvCxnSpPr>
              <a:cxnSpLocks/>
            </p:cNvCxnSpPr>
            <p:nvPr/>
          </p:nvCxnSpPr>
          <p:spPr>
            <a:xfrm>
              <a:off x="7960280" y="6120891"/>
              <a:ext cx="124703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1149CF-5661-A346-3D32-704124D63AE0}"/>
                </a:ext>
              </a:extLst>
            </p:cNvPr>
            <p:cNvSpPr/>
            <p:nvPr/>
          </p:nvSpPr>
          <p:spPr>
            <a:xfrm>
              <a:off x="7789079" y="5495392"/>
              <a:ext cx="3600123" cy="868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522B09B-CB5D-E9B5-E860-E558F8F67FF0}"/>
                </a:ext>
              </a:extLst>
            </p:cNvPr>
            <p:cNvCxnSpPr>
              <a:cxnSpLocks/>
            </p:cNvCxnSpPr>
            <p:nvPr/>
          </p:nvCxnSpPr>
          <p:spPr>
            <a:xfrm>
              <a:off x="7960280" y="5804348"/>
              <a:ext cx="1247031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F987F2-5B06-23B1-0354-5B8CDE5ACDD8}"/>
                </a:ext>
              </a:extLst>
            </p:cNvPr>
            <p:cNvSpPr txBox="1"/>
            <p:nvPr/>
          </p:nvSpPr>
          <p:spPr>
            <a:xfrm>
              <a:off x="9477971" y="5616937"/>
              <a:ext cx="15021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rgbClr val="0070C0"/>
                  </a:solidFill>
                </a:rPr>
                <a:t>Input Voltage (V</a:t>
              </a:r>
              <a:r>
                <a:rPr lang="en-IN" sz="1400" b="1" baseline="-25000" dirty="0">
                  <a:solidFill>
                    <a:srgbClr val="0070C0"/>
                  </a:solidFill>
                </a:rPr>
                <a:t>0</a:t>
              </a:r>
              <a:r>
                <a:rPr lang="en-IN" sz="1400" b="1" dirty="0">
                  <a:solidFill>
                    <a:srgbClr val="0070C0"/>
                  </a:solidFill>
                </a:rPr>
                <a:t>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051DC8E-745E-1EB5-37E7-5CCB6F67F58E}"/>
                </a:ext>
              </a:extLst>
            </p:cNvPr>
            <p:cNvSpPr txBox="1"/>
            <p:nvPr/>
          </p:nvSpPr>
          <p:spPr>
            <a:xfrm>
              <a:off x="9477971" y="5924714"/>
              <a:ext cx="16571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Output Voltage (V</a:t>
              </a:r>
              <a:r>
                <a:rPr lang="en-IN" sz="1400" b="1" baseline="-25000" dirty="0">
                  <a:solidFill>
                    <a:srgbClr val="FF0000"/>
                  </a:solidFill>
                </a:rPr>
                <a:t>in</a:t>
              </a:r>
              <a:r>
                <a:rPr lang="en-IN" sz="1400" b="1" dirty="0">
                  <a:solidFill>
                    <a:srgbClr val="FF0000"/>
                  </a:solidFill>
                </a:rPr>
                <a:t>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1F28305-4219-B4B9-0A01-9CD1233B0615}"/>
              </a:ext>
            </a:extLst>
          </p:cNvPr>
          <p:cNvSpPr txBox="1"/>
          <p:nvPr/>
        </p:nvSpPr>
        <p:spPr>
          <a:xfrm>
            <a:off x="2243475" y="4754931"/>
            <a:ext cx="28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0BC8CB-367F-73FA-D42C-999234AD7F89}"/>
              </a:ext>
            </a:extLst>
          </p:cNvPr>
          <p:cNvSpPr txBox="1"/>
          <p:nvPr/>
        </p:nvSpPr>
        <p:spPr>
          <a:xfrm>
            <a:off x="3974695" y="4711144"/>
            <a:ext cx="52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IN" b="1" i="0" dirty="0">
                <a:solidFill>
                  <a:srgbClr val="7030A0"/>
                </a:solidFill>
                <a:latin typeface="+mj-lt"/>
              </a:rPr>
              <a:t>2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DA9798-5883-E92F-A46F-FF9CF085BAA2}"/>
              </a:ext>
            </a:extLst>
          </p:cNvPr>
          <p:cNvSpPr txBox="1"/>
          <p:nvPr/>
        </p:nvSpPr>
        <p:spPr>
          <a:xfrm>
            <a:off x="5522932" y="4712594"/>
            <a:ext cx="52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IN" b="1" dirty="0">
                <a:solidFill>
                  <a:srgbClr val="7030A0"/>
                </a:solidFill>
                <a:latin typeface="+mj-lt"/>
              </a:rPr>
              <a:t>3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3562B6-E608-9F34-A342-9EC0FA6A1C4E}"/>
              </a:ext>
            </a:extLst>
          </p:cNvPr>
          <p:cNvSpPr txBox="1"/>
          <p:nvPr/>
        </p:nvSpPr>
        <p:spPr>
          <a:xfrm>
            <a:off x="6900315" y="4728524"/>
            <a:ext cx="52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IN" b="1" i="0" dirty="0">
                <a:solidFill>
                  <a:srgbClr val="7030A0"/>
                </a:solidFill>
                <a:latin typeface="+mj-lt"/>
              </a:rPr>
              <a:t>4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64405C-A364-D8A9-F315-F055879F856A}"/>
              </a:ext>
            </a:extLst>
          </p:cNvPr>
          <p:cNvSpPr txBox="1"/>
          <p:nvPr/>
        </p:nvSpPr>
        <p:spPr>
          <a:xfrm>
            <a:off x="8277698" y="4744454"/>
            <a:ext cx="52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IN" b="1" dirty="0">
                <a:solidFill>
                  <a:srgbClr val="7030A0"/>
                </a:solidFill>
                <a:latin typeface="+mj-lt"/>
              </a:rPr>
              <a:t>5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58D6E7-F0B8-B6A8-6F3F-139D02D1B672}"/>
              </a:ext>
            </a:extLst>
          </p:cNvPr>
          <p:cNvCxnSpPr/>
          <p:nvPr/>
        </p:nvCxnSpPr>
        <p:spPr>
          <a:xfrm>
            <a:off x="1167241" y="1266093"/>
            <a:ext cx="1342000" cy="0"/>
          </a:xfrm>
          <a:prstGeom prst="straightConnector1">
            <a:avLst/>
          </a:prstGeom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39B8F4-DC4B-A71A-6CA0-F29952CF5939}"/>
                  </a:ext>
                </a:extLst>
              </p:cNvPr>
              <p:cNvSpPr txBox="1"/>
              <p:nvPr/>
            </p:nvSpPr>
            <p:spPr>
              <a:xfrm>
                <a:off x="1333751" y="933079"/>
                <a:ext cx="1046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16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sz="16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6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16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IN" sz="16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39B8F4-DC4B-A71A-6CA0-F29952CF5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751" y="933079"/>
                <a:ext cx="1046285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43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3851991-4CD2-5C20-A815-4EA6CFC80A7F}"/>
              </a:ext>
            </a:extLst>
          </p:cNvPr>
          <p:cNvSpPr/>
          <p:nvPr/>
        </p:nvSpPr>
        <p:spPr>
          <a:xfrm>
            <a:off x="1118314" y="3533864"/>
            <a:ext cx="1466322" cy="1248076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DB4FE-D86A-7A60-AE6D-BD3EBB54783F}"/>
              </a:ext>
            </a:extLst>
          </p:cNvPr>
          <p:cNvCxnSpPr>
            <a:cxnSpLocks/>
          </p:cNvCxnSpPr>
          <p:nvPr/>
        </p:nvCxnSpPr>
        <p:spPr>
          <a:xfrm>
            <a:off x="1118313" y="729762"/>
            <a:ext cx="0" cy="5637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C83D3-D65D-CAB7-05D8-9F10336231CE}"/>
              </a:ext>
            </a:extLst>
          </p:cNvPr>
          <p:cNvCxnSpPr>
            <a:cxnSpLocks/>
          </p:cNvCxnSpPr>
          <p:nvPr/>
        </p:nvCxnSpPr>
        <p:spPr>
          <a:xfrm flipV="1">
            <a:off x="873584" y="4766782"/>
            <a:ext cx="9782693" cy="3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086AF6-5769-78EB-7E57-7723B1773CEE}"/>
              </a:ext>
            </a:extLst>
          </p:cNvPr>
          <p:cNvCxnSpPr>
            <a:cxnSpLocks/>
          </p:cNvCxnSpPr>
          <p:nvPr/>
        </p:nvCxnSpPr>
        <p:spPr>
          <a:xfrm>
            <a:off x="972423" y="3533321"/>
            <a:ext cx="925661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7F67D0-1DCF-5726-4604-99E5AE3B037B}"/>
              </a:ext>
            </a:extLst>
          </p:cNvPr>
          <p:cNvCxnSpPr>
            <a:cxnSpLocks/>
          </p:cNvCxnSpPr>
          <p:nvPr/>
        </p:nvCxnSpPr>
        <p:spPr>
          <a:xfrm>
            <a:off x="972423" y="2291055"/>
            <a:ext cx="925661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B064E6-41B7-3155-7ABD-DA3D06FA85EB}"/>
              </a:ext>
            </a:extLst>
          </p:cNvPr>
          <p:cNvCxnSpPr>
            <a:cxnSpLocks/>
          </p:cNvCxnSpPr>
          <p:nvPr/>
        </p:nvCxnSpPr>
        <p:spPr>
          <a:xfrm>
            <a:off x="873584" y="6030016"/>
            <a:ext cx="648557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6B2F2D4-71E6-AB45-99F0-2DC98C6B335A}"/>
              </a:ext>
            </a:extLst>
          </p:cNvPr>
          <p:cNvSpPr/>
          <p:nvPr/>
        </p:nvSpPr>
        <p:spPr>
          <a:xfrm>
            <a:off x="1118314" y="3533321"/>
            <a:ext cx="1466322" cy="1248076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71B4C5-DE50-437D-6153-80DD659C426D}"/>
              </a:ext>
            </a:extLst>
          </p:cNvPr>
          <p:cNvCxnSpPr>
            <a:cxnSpLocks/>
          </p:cNvCxnSpPr>
          <p:nvPr/>
        </p:nvCxnSpPr>
        <p:spPr>
          <a:xfrm>
            <a:off x="2592293" y="4763967"/>
            <a:ext cx="7176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1CB525-DE94-F734-FA0D-EC0F97E6C8DC}"/>
              </a:ext>
            </a:extLst>
          </p:cNvPr>
          <p:cNvCxnSpPr>
            <a:cxnSpLocks/>
          </p:cNvCxnSpPr>
          <p:nvPr/>
        </p:nvCxnSpPr>
        <p:spPr>
          <a:xfrm flipH="1">
            <a:off x="3309910" y="1099038"/>
            <a:ext cx="7886" cy="54026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DEA2941-CA6C-8BE1-6A6F-E0C43691A99C}"/>
              </a:ext>
            </a:extLst>
          </p:cNvPr>
          <p:cNvCxnSpPr>
            <a:cxnSpLocks/>
          </p:cNvCxnSpPr>
          <p:nvPr/>
        </p:nvCxnSpPr>
        <p:spPr>
          <a:xfrm flipH="1">
            <a:off x="2576749" y="1099038"/>
            <a:ext cx="7886" cy="54026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C15F69-9965-A06C-413A-2AD94F06F998}"/>
                  </a:ext>
                </a:extLst>
              </p:cNvPr>
              <p:cNvSpPr txBox="1"/>
              <p:nvPr/>
            </p:nvSpPr>
            <p:spPr>
              <a:xfrm>
                <a:off x="120956" y="5849627"/>
                <a:ext cx="104628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C15F69-9965-A06C-413A-2AD94F06F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56" y="5849627"/>
                <a:ext cx="1046285" cy="390748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9325BBA-E1D1-498A-9DD7-A09A23469ADF}"/>
                  </a:ext>
                </a:extLst>
              </p:cNvPr>
              <p:cNvSpPr txBox="1"/>
              <p:nvPr/>
            </p:nvSpPr>
            <p:spPr>
              <a:xfrm>
                <a:off x="232420" y="3308428"/>
                <a:ext cx="104628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9325BBA-E1D1-498A-9DD7-A09A23469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20" y="3308428"/>
                <a:ext cx="1046285" cy="390748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D58149D-B95E-B3DC-3044-FAA333FC8B55}"/>
                  </a:ext>
                </a:extLst>
              </p:cNvPr>
              <p:cNvSpPr txBox="1"/>
              <p:nvPr/>
            </p:nvSpPr>
            <p:spPr>
              <a:xfrm>
                <a:off x="232419" y="2089871"/>
                <a:ext cx="104628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D58149D-B95E-B3DC-3044-FAA333FC8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9" y="2089871"/>
                <a:ext cx="1046285" cy="390748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EC5D0068-3FF3-A53B-25C7-515DF704AF3D}"/>
              </a:ext>
            </a:extLst>
          </p:cNvPr>
          <p:cNvGrpSpPr/>
          <p:nvPr/>
        </p:nvGrpSpPr>
        <p:grpSpPr>
          <a:xfrm>
            <a:off x="1053329" y="739378"/>
            <a:ext cx="129968" cy="174649"/>
            <a:chOff x="1047976" y="1218102"/>
            <a:chExt cx="129968" cy="17464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C3EC6EB-583F-06D8-EA3C-EAE64A0F83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976" y="1223368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AF2970C-BE87-F20A-519B-23818DA10E57}"/>
                </a:ext>
              </a:extLst>
            </p:cNvPr>
            <p:cNvCxnSpPr>
              <a:cxnSpLocks/>
            </p:cNvCxnSpPr>
            <p:nvPr/>
          </p:nvCxnSpPr>
          <p:spPr>
            <a:xfrm>
              <a:off x="1107608" y="1218102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05EDC57-EA3F-B425-D979-B054C2DC85B9}"/>
              </a:ext>
            </a:extLst>
          </p:cNvPr>
          <p:cNvGrpSpPr/>
          <p:nvPr/>
        </p:nvGrpSpPr>
        <p:grpSpPr>
          <a:xfrm rot="5400000">
            <a:off x="10537404" y="4682996"/>
            <a:ext cx="129968" cy="174649"/>
            <a:chOff x="1047976" y="1218102"/>
            <a:chExt cx="129968" cy="174649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A3AAF04-DA65-7AB8-0517-B190BCACF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976" y="1223368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B04AE2B-4B5B-CAD5-252E-3F320EF78E59}"/>
                </a:ext>
              </a:extLst>
            </p:cNvPr>
            <p:cNvCxnSpPr>
              <a:cxnSpLocks/>
            </p:cNvCxnSpPr>
            <p:nvPr/>
          </p:nvCxnSpPr>
          <p:spPr>
            <a:xfrm>
              <a:off x="1107608" y="1218102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76104B-0892-B603-E5F7-095AEBDB6E21}"/>
                  </a:ext>
                </a:extLst>
              </p:cNvPr>
              <p:cNvSpPr txBox="1"/>
              <p:nvPr/>
            </p:nvSpPr>
            <p:spPr>
              <a:xfrm>
                <a:off x="9766892" y="4770320"/>
                <a:ext cx="1046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𝑻𝒊𝒎𝒆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𝒎𝒔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76104B-0892-B603-E5F7-095AEBDB6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892" y="4770320"/>
                <a:ext cx="1046285" cy="338554"/>
              </a:xfrm>
              <a:prstGeom prst="rect">
                <a:avLst/>
              </a:prstGeom>
              <a:blipFill>
                <a:blip r:embed="rId5"/>
                <a:stretch>
                  <a:fillRect r="-14535" b="-10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FDE392C-E00D-F690-9521-F8D3B5C37F5C}"/>
                  </a:ext>
                </a:extLst>
              </p:cNvPr>
              <p:cNvSpPr txBox="1"/>
              <p:nvPr/>
            </p:nvSpPr>
            <p:spPr>
              <a:xfrm rot="16200000">
                <a:off x="382281" y="1169776"/>
                <a:ext cx="1046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𝑽𝒐𝒍𝒕𝒂𝒈𝒆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FDE392C-E00D-F690-9521-F8D3B5C37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82281" y="1169776"/>
                <a:ext cx="1046285" cy="338554"/>
              </a:xfrm>
              <a:prstGeom prst="rect">
                <a:avLst/>
              </a:prstGeom>
              <a:blipFill>
                <a:blip r:embed="rId6"/>
                <a:stretch>
                  <a:fillRect t="-26316" r="-10909" b="-5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15BD0B-9E07-4AD3-BE8A-C66322408AB4}"/>
                  </a:ext>
                </a:extLst>
              </p:cNvPr>
              <p:cNvSpPr txBox="1"/>
              <p:nvPr/>
            </p:nvSpPr>
            <p:spPr>
              <a:xfrm>
                <a:off x="186171" y="4543858"/>
                <a:ext cx="1046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15BD0B-9E07-4AD3-BE8A-C66322408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71" y="4543858"/>
                <a:ext cx="104628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37BFC9F-3C60-282D-98F3-0F9D53923FBC}"/>
              </a:ext>
            </a:extLst>
          </p:cNvPr>
          <p:cNvSpPr/>
          <p:nvPr/>
        </p:nvSpPr>
        <p:spPr>
          <a:xfrm>
            <a:off x="8518529" y="5430407"/>
            <a:ext cx="2496726" cy="947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D35FA3-20F7-35CF-F09A-0A409506F9DD}"/>
              </a:ext>
            </a:extLst>
          </p:cNvPr>
          <p:cNvGrpSpPr/>
          <p:nvPr/>
        </p:nvGrpSpPr>
        <p:grpSpPr>
          <a:xfrm>
            <a:off x="7815189" y="5468701"/>
            <a:ext cx="3600123" cy="868420"/>
            <a:chOff x="7789079" y="5495392"/>
            <a:chExt cx="3600123" cy="86842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ADCE063-D191-4EB9-BCF0-B898B5351A25}"/>
                </a:ext>
              </a:extLst>
            </p:cNvPr>
            <p:cNvCxnSpPr>
              <a:cxnSpLocks/>
            </p:cNvCxnSpPr>
            <p:nvPr/>
          </p:nvCxnSpPr>
          <p:spPr>
            <a:xfrm>
              <a:off x="7960280" y="6120891"/>
              <a:ext cx="124703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1149CF-5661-A346-3D32-704124D63AE0}"/>
                </a:ext>
              </a:extLst>
            </p:cNvPr>
            <p:cNvSpPr/>
            <p:nvPr/>
          </p:nvSpPr>
          <p:spPr>
            <a:xfrm>
              <a:off x="7789079" y="5495392"/>
              <a:ext cx="3600123" cy="868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522B09B-CB5D-E9B5-E860-E558F8F67FF0}"/>
                </a:ext>
              </a:extLst>
            </p:cNvPr>
            <p:cNvCxnSpPr>
              <a:cxnSpLocks/>
            </p:cNvCxnSpPr>
            <p:nvPr/>
          </p:nvCxnSpPr>
          <p:spPr>
            <a:xfrm>
              <a:off x="7960280" y="5804348"/>
              <a:ext cx="1247031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F987F2-5B06-23B1-0354-5B8CDE5ACDD8}"/>
                </a:ext>
              </a:extLst>
            </p:cNvPr>
            <p:cNvSpPr txBox="1"/>
            <p:nvPr/>
          </p:nvSpPr>
          <p:spPr>
            <a:xfrm>
              <a:off x="9477971" y="5616937"/>
              <a:ext cx="15021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rgbClr val="0070C0"/>
                  </a:solidFill>
                </a:rPr>
                <a:t>Input Voltage (V)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051DC8E-745E-1EB5-37E7-5CCB6F67F58E}"/>
                </a:ext>
              </a:extLst>
            </p:cNvPr>
            <p:cNvSpPr txBox="1"/>
            <p:nvPr/>
          </p:nvSpPr>
          <p:spPr>
            <a:xfrm>
              <a:off x="9477971" y="5924714"/>
              <a:ext cx="16571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Output Voltage (V)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1F28305-4219-B4B9-0A01-9CD1233B0615}"/>
              </a:ext>
            </a:extLst>
          </p:cNvPr>
          <p:cNvSpPr txBox="1"/>
          <p:nvPr/>
        </p:nvSpPr>
        <p:spPr>
          <a:xfrm>
            <a:off x="2243475" y="4754931"/>
            <a:ext cx="28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0BC8CB-367F-73FA-D42C-999234AD7F89}"/>
              </a:ext>
            </a:extLst>
          </p:cNvPr>
          <p:cNvSpPr txBox="1"/>
          <p:nvPr/>
        </p:nvSpPr>
        <p:spPr>
          <a:xfrm>
            <a:off x="3974695" y="4711144"/>
            <a:ext cx="52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IN" b="1" i="0" dirty="0">
                <a:solidFill>
                  <a:srgbClr val="7030A0"/>
                </a:solidFill>
                <a:latin typeface="+mj-lt"/>
              </a:rPr>
              <a:t>2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DA9798-5883-E92F-A46F-FF9CF085BAA2}"/>
              </a:ext>
            </a:extLst>
          </p:cNvPr>
          <p:cNvSpPr txBox="1"/>
          <p:nvPr/>
        </p:nvSpPr>
        <p:spPr>
          <a:xfrm>
            <a:off x="5522932" y="4712594"/>
            <a:ext cx="52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IN" b="1" dirty="0">
                <a:solidFill>
                  <a:srgbClr val="7030A0"/>
                </a:solidFill>
                <a:latin typeface="+mj-lt"/>
              </a:rPr>
              <a:t>3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3562B6-E608-9F34-A342-9EC0FA6A1C4E}"/>
              </a:ext>
            </a:extLst>
          </p:cNvPr>
          <p:cNvSpPr txBox="1"/>
          <p:nvPr/>
        </p:nvSpPr>
        <p:spPr>
          <a:xfrm>
            <a:off x="6900315" y="4728524"/>
            <a:ext cx="52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IN" b="1" i="0" dirty="0">
                <a:solidFill>
                  <a:srgbClr val="7030A0"/>
                </a:solidFill>
                <a:latin typeface="+mj-lt"/>
              </a:rPr>
              <a:t>4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64405C-A364-D8A9-F315-F055879F856A}"/>
              </a:ext>
            </a:extLst>
          </p:cNvPr>
          <p:cNvSpPr txBox="1"/>
          <p:nvPr/>
        </p:nvSpPr>
        <p:spPr>
          <a:xfrm>
            <a:off x="8277698" y="4744454"/>
            <a:ext cx="52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IN" b="1" dirty="0">
                <a:solidFill>
                  <a:srgbClr val="7030A0"/>
                </a:solidFill>
                <a:latin typeface="+mj-lt"/>
              </a:rPr>
              <a:t>5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C867EE6-4B4A-9C32-78CF-170B72FDFDEA}"/>
              </a:ext>
            </a:extLst>
          </p:cNvPr>
          <p:cNvSpPr/>
          <p:nvPr/>
        </p:nvSpPr>
        <p:spPr>
          <a:xfrm flipV="1">
            <a:off x="2584407" y="4800136"/>
            <a:ext cx="733389" cy="1236183"/>
          </a:xfrm>
          <a:custGeom>
            <a:avLst/>
            <a:gdLst>
              <a:gd name="connsiteX0" fmla="*/ 0 w 833718"/>
              <a:gd name="connsiteY0" fmla="*/ 1454324 h 1454324"/>
              <a:gd name="connsiteX1" fmla="*/ 833718 w 833718"/>
              <a:gd name="connsiteY1" fmla="*/ 2042 h 145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3718" h="1454324">
                <a:moveTo>
                  <a:pt x="0" y="1454324"/>
                </a:moveTo>
                <a:cubicBezTo>
                  <a:pt x="265953" y="705024"/>
                  <a:pt x="531906" y="-44276"/>
                  <a:pt x="833718" y="20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D46F01A-F751-21D0-A555-540380588BB8}"/>
              </a:ext>
            </a:extLst>
          </p:cNvPr>
          <p:cNvCxnSpPr>
            <a:cxnSpLocks/>
          </p:cNvCxnSpPr>
          <p:nvPr/>
        </p:nvCxnSpPr>
        <p:spPr>
          <a:xfrm>
            <a:off x="1925515" y="1311821"/>
            <a:ext cx="658892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688FBDE-13A9-9CD4-92D7-9E8DAE01160E}"/>
                  </a:ext>
                </a:extLst>
              </p:cNvPr>
              <p:cNvSpPr txBox="1"/>
              <p:nvPr/>
            </p:nvSpPr>
            <p:spPr>
              <a:xfrm>
                <a:off x="2427958" y="713796"/>
                <a:ext cx="1046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16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sz="16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6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sz="16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688FBDE-13A9-9CD4-92D7-9E8DAE011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958" y="713796"/>
                <a:ext cx="1046285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4D55637-5CA2-C5C1-0C04-294427890258}"/>
              </a:ext>
            </a:extLst>
          </p:cNvPr>
          <p:cNvCxnSpPr>
            <a:cxnSpLocks/>
          </p:cNvCxnSpPr>
          <p:nvPr/>
        </p:nvCxnSpPr>
        <p:spPr>
          <a:xfrm flipH="1">
            <a:off x="3309910" y="1298934"/>
            <a:ext cx="658892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66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3851991-4CD2-5C20-A815-4EA6CFC80A7F}"/>
              </a:ext>
            </a:extLst>
          </p:cNvPr>
          <p:cNvSpPr/>
          <p:nvPr/>
        </p:nvSpPr>
        <p:spPr>
          <a:xfrm>
            <a:off x="1118314" y="3533864"/>
            <a:ext cx="1466322" cy="1248076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DB4FE-D86A-7A60-AE6D-BD3EBB54783F}"/>
              </a:ext>
            </a:extLst>
          </p:cNvPr>
          <p:cNvCxnSpPr>
            <a:cxnSpLocks/>
          </p:cNvCxnSpPr>
          <p:nvPr/>
        </p:nvCxnSpPr>
        <p:spPr>
          <a:xfrm>
            <a:off x="1118313" y="729762"/>
            <a:ext cx="0" cy="5637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C83D3-D65D-CAB7-05D8-9F10336231CE}"/>
              </a:ext>
            </a:extLst>
          </p:cNvPr>
          <p:cNvCxnSpPr>
            <a:cxnSpLocks/>
          </p:cNvCxnSpPr>
          <p:nvPr/>
        </p:nvCxnSpPr>
        <p:spPr>
          <a:xfrm flipV="1">
            <a:off x="873584" y="4766782"/>
            <a:ext cx="9782693" cy="3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086AF6-5769-78EB-7E57-7723B1773CEE}"/>
              </a:ext>
            </a:extLst>
          </p:cNvPr>
          <p:cNvCxnSpPr>
            <a:cxnSpLocks/>
          </p:cNvCxnSpPr>
          <p:nvPr/>
        </p:nvCxnSpPr>
        <p:spPr>
          <a:xfrm>
            <a:off x="972423" y="3533321"/>
            <a:ext cx="925661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7F67D0-1DCF-5726-4604-99E5AE3B037B}"/>
              </a:ext>
            </a:extLst>
          </p:cNvPr>
          <p:cNvCxnSpPr>
            <a:cxnSpLocks/>
          </p:cNvCxnSpPr>
          <p:nvPr/>
        </p:nvCxnSpPr>
        <p:spPr>
          <a:xfrm>
            <a:off x="972423" y="2291055"/>
            <a:ext cx="925661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B064E6-41B7-3155-7ABD-DA3D06FA85EB}"/>
              </a:ext>
            </a:extLst>
          </p:cNvPr>
          <p:cNvCxnSpPr>
            <a:cxnSpLocks/>
          </p:cNvCxnSpPr>
          <p:nvPr/>
        </p:nvCxnSpPr>
        <p:spPr>
          <a:xfrm>
            <a:off x="873584" y="6030016"/>
            <a:ext cx="648557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6B2F2D4-71E6-AB45-99F0-2DC98C6B335A}"/>
              </a:ext>
            </a:extLst>
          </p:cNvPr>
          <p:cNvSpPr/>
          <p:nvPr/>
        </p:nvSpPr>
        <p:spPr>
          <a:xfrm>
            <a:off x="1118314" y="3533321"/>
            <a:ext cx="1466322" cy="1248076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71B4C5-DE50-437D-6153-80DD659C426D}"/>
              </a:ext>
            </a:extLst>
          </p:cNvPr>
          <p:cNvCxnSpPr>
            <a:cxnSpLocks/>
          </p:cNvCxnSpPr>
          <p:nvPr/>
        </p:nvCxnSpPr>
        <p:spPr>
          <a:xfrm>
            <a:off x="2592293" y="4763967"/>
            <a:ext cx="7176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1CB525-DE94-F734-FA0D-EC0F97E6C8DC}"/>
              </a:ext>
            </a:extLst>
          </p:cNvPr>
          <p:cNvCxnSpPr>
            <a:cxnSpLocks/>
          </p:cNvCxnSpPr>
          <p:nvPr/>
        </p:nvCxnSpPr>
        <p:spPr>
          <a:xfrm flipH="1">
            <a:off x="3309910" y="1099038"/>
            <a:ext cx="7886" cy="54026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C15F69-9965-A06C-413A-2AD94F06F998}"/>
                  </a:ext>
                </a:extLst>
              </p:cNvPr>
              <p:cNvSpPr txBox="1"/>
              <p:nvPr/>
            </p:nvSpPr>
            <p:spPr>
              <a:xfrm>
                <a:off x="120956" y="5849627"/>
                <a:ext cx="104628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C15F69-9965-A06C-413A-2AD94F06F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56" y="5849627"/>
                <a:ext cx="1046285" cy="390748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9325BBA-E1D1-498A-9DD7-A09A23469ADF}"/>
                  </a:ext>
                </a:extLst>
              </p:cNvPr>
              <p:cNvSpPr txBox="1"/>
              <p:nvPr/>
            </p:nvSpPr>
            <p:spPr>
              <a:xfrm>
                <a:off x="232420" y="3308428"/>
                <a:ext cx="104628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9325BBA-E1D1-498A-9DD7-A09A23469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20" y="3308428"/>
                <a:ext cx="1046285" cy="390748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D58149D-B95E-B3DC-3044-FAA333FC8B55}"/>
                  </a:ext>
                </a:extLst>
              </p:cNvPr>
              <p:cNvSpPr txBox="1"/>
              <p:nvPr/>
            </p:nvSpPr>
            <p:spPr>
              <a:xfrm>
                <a:off x="232419" y="2089871"/>
                <a:ext cx="104628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D58149D-B95E-B3DC-3044-FAA333FC8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9" y="2089871"/>
                <a:ext cx="1046285" cy="390748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EC5D0068-3FF3-A53B-25C7-515DF704AF3D}"/>
              </a:ext>
            </a:extLst>
          </p:cNvPr>
          <p:cNvGrpSpPr/>
          <p:nvPr/>
        </p:nvGrpSpPr>
        <p:grpSpPr>
          <a:xfrm>
            <a:off x="1053329" y="739378"/>
            <a:ext cx="129968" cy="174649"/>
            <a:chOff x="1047976" y="1218102"/>
            <a:chExt cx="129968" cy="17464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C3EC6EB-583F-06D8-EA3C-EAE64A0F83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976" y="1223368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AF2970C-BE87-F20A-519B-23818DA10E57}"/>
                </a:ext>
              </a:extLst>
            </p:cNvPr>
            <p:cNvCxnSpPr>
              <a:cxnSpLocks/>
            </p:cNvCxnSpPr>
            <p:nvPr/>
          </p:nvCxnSpPr>
          <p:spPr>
            <a:xfrm>
              <a:off x="1107608" y="1218102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05EDC57-EA3F-B425-D979-B054C2DC85B9}"/>
              </a:ext>
            </a:extLst>
          </p:cNvPr>
          <p:cNvGrpSpPr/>
          <p:nvPr/>
        </p:nvGrpSpPr>
        <p:grpSpPr>
          <a:xfrm rot="5400000">
            <a:off x="10537404" y="4682996"/>
            <a:ext cx="129968" cy="174649"/>
            <a:chOff x="1047976" y="1218102"/>
            <a:chExt cx="129968" cy="174649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A3AAF04-DA65-7AB8-0517-B190BCACF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976" y="1223368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B04AE2B-4B5B-CAD5-252E-3F320EF78E59}"/>
                </a:ext>
              </a:extLst>
            </p:cNvPr>
            <p:cNvCxnSpPr>
              <a:cxnSpLocks/>
            </p:cNvCxnSpPr>
            <p:nvPr/>
          </p:nvCxnSpPr>
          <p:spPr>
            <a:xfrm>
              <a:off x="1107608" y="1218102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76104B-0892-B603-E5F7-095AEBDB6E21}"/>
                  </a:ext>
                </a:extLst>
              </p:cNvPr>
              <p:cNvSpPr txBox="1"/>
              <p:nvPr/>
            </p:nvSpPr>
            <p:spPr>
              <a:xfrm>
                <a:off x="9766892" y="4770320"/>
                <a:ext cx="1046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𝑻𝒊𝒎𝒆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𝒎𝒔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76104B-0892-B603-E5F7-095AEBDB6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892" y="4770320"/>
                <a:ext cx="1046285" cy="338554"/>
              </a:xfrm>
              <a:prstGeom prst="rect">
                <a:avLst/>
              </a:prstGeom>
              <a:blipFill>
                <a:blip r:embed="rId5"/>
                <a:stretch>
                  <a:fillRect r="-14535" b="-10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FDE392C-E00D-F690-9521-F8D3B5C37F5C}"/>
                  </a:ext>
                </a:extLst>
              </p:cNvPr>
              <p:cNvSpPr txBox="1"/>
              <p:nvPr/>
            </p:nvSpPr>
            <p:spPr>
              <a:xfrm rot="16200000">
                <a:off x="382281" y="1169776"/>
                <a:ext cx="1046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𝑽𝒐𝒍𝒕𝒂𝒈𝒆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FDE392C-E00D-F690-9521-F8D3B5C37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82281" y="1169776"/>
                <a:ext cx="1046285" cy="338554"/>
              </a:xfrm>
              <a:prstGeom prst="rect">
                <a:avLst/>
              </a:prstGeom>
              <a:blipFill>
                <a:blip r:embed="rId6"/>
                <a:stretch>
                  <a:fillRect t="-26316" r="-10909" b="-5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15BD0B-9E07-4AD3-BE8A-C66322408AB4}"/>
                  </a:ext>
                </a:extLst>
              </p:cNvPr>
              <p:cNvSpPr txBox="1"/>
              <p:nvPr/>
            </p:nvSpPr>
            <p:spPr>
              <a:xfrm>
                <a:off x="186171" y="4543858"/>
                <a:ext cx="1046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15BD0B-9E07-4AD3-BE8A-C66322408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71" y="4543858"/>
                <a:ext cx="104628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37BFC9F-3C60-282D-98F3-0F9D53923FBC}"/>
              </a:ext>
            </a:extLst>
          </p:cNvPr>
          <p:cNvSpPr/>
          <p:nvPr/>
        </p:nvSpPr>
        <p:spPr>
          <a:xfrm>
            <a:off x="8518529" y="5430407"/>
            <a:ext cx="2496726" cy="947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D35FA3-20F7-35CF-F09A-0A409506F9DD}"/>
              </a:ext>
            </a:extLst>
          </p:cNvPr>
          <p:cNvGrpSpPr/>
          <p:nvPr/>
        </p:nvGrpSpPr>
        <p:grpSpPr>
          <a:xfrm>
            <a:off x="7815189" y="5468701"/>
            <a:ext cx="3600123" cy="868420"/>
            <a:chOff x="7789079" y="5495392"/>
            <a:chExt cx="3600123" cy="86842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ADCE063-D191-4EB9-BCF0-B898B5351A25}"/>
                </a:ext>
              </a:extLst>
            </p:cNvPr>
            <p:cNvCxnSpPr>
              <a:cxnSpLocks/>
            </p:cNvCxnSpPr>
            <p:nvPr/>
          </p:nvCxnSpPr>
          <p:spPr>
            <a:xfrm>
              <a:off x="7960280" y="6120891"/>
              <a:ext cx="124703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1149CF-5661-A346-3D32-704124D63AE0}"/>
                </a:ext>
              </a:extLst>
            </p:cNvPr>
            <p:cNvSpPr/>
            <p:nvPr/>
          </p:nvSpPr>
          <p:spPr>
            <a:xfrm>
              <a:off x="7789079" y="5495392"/>
              <a:ext cx="3600123" cy="868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522B09B-CB5D-E9B5-E860-E558F8F67FF0}"/>
                </a:ext>
              </a:extLst>
            </p:cNvPr>
            <p:cNvCxnSpPr>
              <a:cxnSpLocks/>
            </p:cNvCxnSpPr>
            <p:nvPr/>
          </p:nvCxnSpPr>
          <p:spPr>
            <a:xfrm>
              <a:off x="7960280" y="5804348"/>
              <a:ext cx="1247031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F987F2-5B06-23B1-0354-5B8CDE5ACDD8}"/>
                </a:ext>
              </a:extLst>
            </p:cNvPr>
            <p:cNvSpPr txBox="1"/>
            <p:nvPr/>
          </p:nvSpPr>
          <p:spPr>
            <a:xfrm>
              <a:off x="9477971" y="5616937"/>
              <a:ext cx="15021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rgbClr val="0070C0"/>
                  </a:solidFill>
                </a:rPr>
                <a:t>Input Voltage (V)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051DC8E-745E-1EB5-37E7-5CCB6F67F58E}"/>
                </a:ext>
              </a:extLst>
            </p:cNvPr>
            <p:cNvSpPr txBox="1"/>
            <p:nvPr/>
          </p:nvSpPr>
          <p:spPr>
            <a:xfrm>
              <a:off x="9477971" y="5924714"/>
              <a:ext cx="16571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Output Voltage (V)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1F28305-4219-B4B9-0A01-9CD1233B0615}"/>
              </a:ext>
            </a:extLst>
          </p:cNvPr>
          <p:cNvSpPr txBox="1"/>
          <p:nvPr/>
        </p:nvSpPr>
        <p:spPr>
          <a:xfrm>
            <a:off x="2243475" y="4754931"/>
            <a:ext cx="28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0BC8CB-367F-73FA-D42C-999234AD7F89}"/>
              </a:ext>
            </a:extLst>
          </p:cNvPr>
          <p:cNvSpPr txBox="1"/>
          <p:nvPr/>
        </p:nvSpPr>
        <p:spPr>
          <a:xfrm>
            <a:off x="3974695" y="4711144"/>
            <a:ext cx="52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IN" b="1" i="0" dirty="0">
                <a:solidFill>
                  <a:srgbClr val="7030A0"/>
                </a:solidFill>
                <a:latin typeface="+mj-lt"/>
              </a:rPr>
              <a:t>2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DA9798-5883-E92F-A46F-FF9CF085BAA2}"/>
              </a:ext>
            </a:extLst>
          </p:cNvPr>
          <p:cNvSpPr txBox="1"/>
          <p:nvPr/>
        </p:nvSpPr>
        <p:spPr>
          <a:xfrm>
            <a:off x="5522932" y="4712594"/>
            <a:ext cx="52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IN" b="1" dirty="0">
                <a:solidFill>
                  <a:srgbClr val="7030A0"/>
                </a:solidFill>
                <a:latin typeface="+mj-lt"/>
              </a:rPr>
              <a:t>3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3562B6-E608-9F34-A342-9EC0FA6A1C4E}"/>
              </a:ext>
            </a:extLst>
          </p:cNvPr>
          <p:cNvSpPr txBox="1"/>
          <p:nvPr/>
        </p:nvSpPr>
        <p:spPr>
          <a:xfrm>
            <a:off x="6900315" y="4728524"/>
            <a:ext cx="52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IN" b="1" i="0" dirty="0">
                <a:solidFill>
                  <a:srgbClr val="7030A0"/>
                </a:solidFill>
                <a:latin typeface="+mj-lt"/>
              </a:rPr>
              <a:t>4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64405C-A364-D8A9-F315-F055879F856A}"/>
              </a:ext>
            </a:extLst>
          </p:cNvPr>
          <p:cNvSpPr txBox="1"/>
          <p:nvPr/>
        </p:nvSpPr>
        <p:spPr>
          <a:xfrm>
            <a:off x="8277698" y="4744454"/>
            <a:ext cx="52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IN" b="1" dirty="0">
                <a:solidFill>
                  <a:srgbClr val="7030A0"/>
                </a:solidFill>
                <a:latin typeface="+mj-lt"/>
              </a:rPr>
              <a:t>5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C867EE6-4B4A-9C32-78CF-170B72FDFDEA}"/>
              </a:ext>
            </a:extLst>
          </p:cNvPr>
          <p:cNvSpPr/>
          <p:nvPr/>
        </p:nvSpPr>
        <p:spPr>
          <a:xfrm flipV="1">
            <a:off x="2584407" y="4800136"/>
            <a:ext cx="733389" cy="1236183"/>
          </a:xfrm>
          <a:custGeom>
            <a:avLst/>
            <a:gdLst>
              <a:gd name="connsiteX0" fmla="*/ 0 w 833718"/>
              <a:gd name="connsiteY0" fmla="*/ 1454324 h 1454324"/>
              <a:gd name="connsiteX1" fmla="*/ 833718 w 833718"/>
              <a:gd name="connsiteY1" fmla="*/ 2042 h 145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3718" h="1454324">
                <a:moveTo>
                  <a:pt x="0" y="1454324"/>
                </a:moveTo>
                <a:cubicBezTo>
                  <a:pt x="265953" y="705024"/>
                  <a:pt x="531906" y="-44276"/>
                  <a:pt x="833718" y="20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688FBDE-13A9-9CD4-92D7-9E8DAE01160E}"/>
                  </a:ext>
                </a:extLst>
              </p:cNvPr>
              <p:cNvSpPr txBox="1"/>
              <p:nvPr/>
            </p:nvSpPr>
            <p:spPr>
              <a:xfrm>
                <a:off x="3714961" y="3825956"/>
                <a:ext cx="1046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16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sz="16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6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sz="16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688FBDE-13A9-9CD4-92D7-9E8DAE011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961" y="3825956"/>
                <a:ext cx="1046285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4D55637-5CA2-C5C1-0C04-294427890258}"/>
              </a:ext>
            </a:extLst>
          </p:cNvPr>
          <p:cNvCxnSpPr>
            <a:cxnSpLocks/>
          </p:cNvCxnSpPr>
          <p:nvPr/>
        </p:nvCxnSpPr>
        <p:spPr>
          <a:xfrm flipH="1">
            <a:off x="3355488" y="4106695"/>
            <a:ext cx="536732" cy="618078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71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3851991-4CD2-5C20-A815-4EA6CFC80A7F}"/>
              </a:ext>
            </a:extLst>
          </p:cNvPr>
          <p:cNvSpPr/>
          <p:nvPr/>
        </p:nvSpPr>
        <p:spPr>
          <a:xfrm>
            <a:off x="1118314" y="3533864"/>
            <a:ext cx="1466322" cy="1248076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DB4FE-D86A-7A60-AE6D-BD3EBB54783F}"/>
              </a:ext>
            </a:extLst>
          </p:cNvPr>
          <p:cNvCxnSpPr>
            <a:cxnSpLocks/>
          </p:cNvCxnSpPr>
          <p:nvPr/>
        </p:nvCxnSpPr>
        <p:spPr>
          <a:xfrm>
            <a:off x="1118313" y="729762"/>
            <a:ext cx="0" cy="5637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C83D3-D65D-CAB7-05D8-9F10336231CE}"/>
              </a:ext>
            </a:extLst>
          </p:cNvPr>
          <p:cNvCxnSpPr>
            <a:cxnSpLocks/>
          </p:cNvCxnSpPr>
          <p:nvPr/>
        </p:nvCxnSpPr>
        <p:spPr>
          <a:xfrm flipV="1">
            <a:off x="873584" y="4766782"/>
            <a:ext cx="9782693" cy="3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086AF6-5769-78EB-7E57-7723B1773CEE}"/>
              </a:ext>
            </a:extLst>
          </p:cNvPr>
          <p:cNvCxnSpPr>
            <a:cxnSpLocks/>
          </p:cNvCxnSpPr>
          <p:nvPr/>
        </p:nvCxnSpPr>
        <p:spPr>
          <a:xfrm>
            <a:off x="972423" y="3533321"/>
            <a:ext cx="925661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7F67D0-1DCF-5726-4604-99E5AE3B037B}"/>
              </a:ext>
            </a:extLst>
          </p:cNvPr>
          <p:cNvCxnSpPr>
            <a:cxnSpLocks/>
          </p:cNvCxnSpPr>
          <p:nvPr/>
        </p:nvCxnSpPr>
        <p:spPr>
          <a:xfrm>
            <a:off x="972423" y="2291055"/>
            <a:ext cx="925661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B064E6-41B7-3155-7ABD-DA3D06FA85EB}"/>
              </a:ext>
            </a:extLst>
          </p:cNvPr>
          <p:cNvCxnSpPr>
            <a:cxnSpLocks/>
          </p:cNvCxnSpPr>
          <p:nvPr/>
        </p:nvCxnSpPr>
        <p:spPr>
          <a:xfrm>
            <a:off x="873584" y="6030016"/>
            <a:ext cx="648557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934193B-563A-A8F3-7142-8ED31704C971}"/>
              </a:ext>
            </a:extLst>
          </p:cNvPr>
          <p:cNvSpPr/>
          <p:nvPr/>
        </p:nvSpPr>
        <p:spPr>
          <a:xfrm flipV="1">
            <a:off x="2584636" y="4781938"/>
            <a:ext cx="1466322" cy="1248076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3C644CF-EE30-9BDC-9151-1EC914454D4A}"/>
              </a:ext>
            </a:extLst>
          </p:cNvPr>
          <p:cNvSpPr/>
          <p:nvPr/>
        </p:nvSpPr>
        <p:spPr>
          <a:xfrm>
            <a:off x="4050958" y="3534227"/>
            <a:ext cx="1466322" cy="1248076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C162E7F-49EA-AF67-7B43-1DC27B04AD7B}"/>
              </a:ext>
            </a:extLst>
          </p:cNvPr>
          <p:cNvSpPr/>
          <p:nvPr/>
        </p:nvSpPr>
        <p:spPr>
          <a:xfrm flipV="1">
            <a:off x="5517280" y="4781578"/>
            <a:ext cx="1466322" cy="1248076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BBEF8FB-EBE9-ECCA-48FA-3E685265D8B8}"/>
              </a:ext>
            </a:extLst>
          </p:cNvPr>
          <p:cNvSpPr/>
          <p:nvPr/>
        </p:nvSpPr>
        <p:spPr>
          <a:xfrm>
            <a:off x="6983602" y="3533321"/>
            <a:ext cx="1466322" cy="1248076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6B2F2D4-71E6-AB45-99F0-2DC98C6B335A}"/>
              </a:ext>
            </a:extLst>
          </p:cNvPr>
          <p:cNvSpPr/>
          <p:nvPr/>
        </p:nvSpPr>
        <p:spPr>
          <a:xfrm>
            <a:off x="1118314" y="3533321"/>
            <a:ext cx="1466322" cy="1248076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71B4C5-DE50-437D-6153-80DD659C426D}"/>
              </a:ext>
            </a:extLst>
          </p:cNvPr>
          <p:cNvCxnSpPr>
            <a:cxnSpLocks/>
          </p:cNvCxnSpPr>
          <p:nvPr/>
        </p:nvCxnSpPr>
        <p:spPr>
          <a:xfrm>
            <a:off x="2592293" y="4763967"/>
            <a:ext cx="7176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C84EE9B-E12C-1F78-9DC4-B48CFF23C3C7}"/>
              </a:ext>
            </a:extLst>
          </p:cNvPr>
          <p:cNvSpPr/>
          <p:nvPr/>
        </p:nvSpPr>
        <p:spPr>
          <a:xfrm flipH="1" flipV="1">
            <a:off x="3324692" y="3534137"/>
            <a:ext cx="733389" cy="1236183"/>
          </a:xfrm>
          <a:custGeom>
            <a:avLst/>
            <a:gdLst>
              <a:gd name="connsiteX0" fmla="*/ 0 w 833718"/>
              <a:gd name="connsiteY0" fmla="*/ 1454324 h 1454324"/>
              <a:gd name="connsiteX1" fmla="*/ 833718 w 833718"/>
              <a:gd name="connsiteY1" fmla="*/ 2042 h 145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3718" h="1454324">
                <a:moveTo>
                  <a:pt x="0" y="1454324"/>
                </a:moveTo>
                <a:cubicBezTo>
                  <a:pt x="265953" y="705024"/>
                  <a:pt x="531906" y="-44276"/>
                  <a:pt x="833718" y="204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1CB525-DE94-F734-FA0D-EC0F97E6C8DC}"/>
              </a:ext>
            </a:extLst>
          </p:cNvPr>
          <p:cNvCxnSpPr>
            <a:cxnSpLocks/>
          </p:cNvCxnSpPr>
          <p:nvPr/>
        </p:nvCxnSpPr>
        <p:spPr>
          <a:xfrm flipH="1">
            <a:off x="3309910" y="1099038"/>
            <a:ext cx="7886" cy="54026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F4C1EF1-0994-1F67-673F-4418F0029B1E}"/>
              </a:ext>
            </a:extLst>
          </p:cNvPr>
          <p:cNvSpPr/>
          <p:nvPr/>
        </p:nvSpPr>
        <p:spPr>
          <a:xfrm>
            <a:off x="4058082" y="2297318"/>
            <a:ext cx="1466322" cy="1248076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80AAF98-DC79-1DF5-1DC1-E1CD009695D1}"/>
              </a:ext>
            </a:extLst>
          </p:cNvPr>
          <p:cNvSpPr/>
          <p:nvPr/>
        </p:nvSpPr>
        <p:spPr>
          <a:xfrm flipV="1">
            <a:off x="5509622" y="3522245"/>
            <a:ext cx="1466322" cy="1248076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602A702-4FF3-834D-353E-5A1FE8488CDD}"/>
              </a:ext>
            </a:extLst>
          </p:cNvPr>
          <p:cNvSpPr/>
          <p:nvPr/>
        </p:nvSpPr>
        <p:spPr>
          <a:xfrm>
            <a:off x="6975944" y="2291055"/>
            <a:ext cx="1466322" cy="1248076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C15F69-9965-A06C-413A-2AD94F06F998}"/>
                  </a:ext>
                </a:extLst>
              </p:cNvPr>
              <p:cNvSpPr txBox="1"/>
              <p:nvPr/>
            </p:nvSpPr>
            <p:spPr>
              <a:xfrm>
                <a:off x="120956" y="5849627"/>
                <a:ext cx="104628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C15F69-9965-A06C-413A-2AD94F06F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56" y="5849627"/>
                <a:ext cx="1046285" cy="390748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9325BBA-E1D1-498A-9DD7-A09A23469ADF}"/>
                  </a:ext>
                </a:extLst>
              </p:cNvPr>
              <p:cNvSpPr txBox="1"/>
              <p:nvPr/>
            </p:nvSpPr>
            <p:spPr>
              <a:xfrm>
                <a:off x="232420" y="3308428"/>
                <a:ext cx="104628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9325BBA-E1D1-498A-9DD7-A09A23469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20" y="3308428"/>
                <a:ext cx="1046285" cy="390748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D58149D-B95E-B3DC-3044-FAA333FC8B55}"/>
                  </a:ext>
                </a:extLst>
              </p:cNvPr>
              <p:cNvSpPr txBox="1"/>
              <p:nvPr/>
            </p:nvSpPr>
            <p:spPr>
              <a:xfrm>
                <a:off x="232419" y="2089871"/>
                <a:ext cx="104628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D58149D-B95E-B3DC-3044-FAA333FC8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9" y="2089871"/>
                <a:ext cx="1046285" cy="390748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EC5D0068-3FF3-A53B-25C7-515DF704AF3D}"/>
              </a:ext>
            </a:extLst>
          </p:cNvPr>
          <p:cNvGrpSpPr/>
          <p:nvPr/>
        </p:nvGrpSpPr>
        <p:grpSpPr>
          <a:xfrm>
            <a:off x="1053329" y="739378"/>
            <a:ext cx="129968" cy="174649"/>
            <a:chOff x="1047976" y="1218102"/>
            <a:chExt cx="129968" cy="17464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C3EC6EB-583F-06D8-EA3C-EAE64A0F83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976" y="1223368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AF2970C-BE87-F20A-519B-23818DA10E57}"/>
                </a:ext>
              </a:extLst>
            </p:cNvPr>
            <p:cNvCxnSpPr>
              <a:cxnSpLocks/>
            </p:cNvCxnSpPr>
            <p:nvPr/>
          </p:nvCxnSpPr>
          <p:spPr>
            <a:xfrm>
              <a:off x="1107608" y="1218102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05EDC57-EA3F-B425-D979-B054C2DC85B9}"/>
              </a:ext>
            </a:extLst>
          </p:cNvPr>
          <p:cNvGrpSpPr/>
          <p:nvPr/>
        </p:nvGrpSpPr>
        <p:grpSpPr>
          <a:xfrm rot="5400000">
            <a:off x="10537404" y="4682996"/>
            <a:ext cx="129968" cy="174649"/>
            <a:chOff x="1047976" y="1218102"/>
            <a:chExt cx="129968" cy="174649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A3AAF04-DA65-7AB8-0517-B190BCACF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976" y="1223368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B04AE2B-4B5B-CAD5-252E-3F320EF78E59}"/>
                </a:ext>
              </a:extLst>
            </p:cNvPr>
            <p:cNvCxnSpPr>
              <a:cxnSpLocks/>
            </p:cNvCxnSpPr>
            <p:nvPr/>
          </p:nvCxnSpPr>
          <p:spPr>
            <a:xfrm>
              <a:off x="1107608" y="1218102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76104B-0892-B603-E5F7-095AEBDB6E21}"/>
                  </a:ext>
                </a:extLst>
              </p:cNvPr>
              <p:cNvSpPr txBox="1"/>
              <p:nvPr/>
            </p:nvSpPr>
            <p:spPr>
              <a:xfrm>
                <a:off x="9766892" y="4770320"/>
                <a:ext cx="1046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𝑻𝒊𝒎𝒆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𝒎𝒔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76104B-0892-B603-E5F7-095AEBDB6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892" y="4770320"/>
                <a:ext cx="1046285" cy="338554"/>
              </a:xfrm>
              <a:prstGeom prst="rect">
                <a:avLst/>
              </a:prstGeom>
              <a:blipFill>
                <a:blip r:embed="rId5"/>
                <a:stretch>
                  <a:fillRect r="-14535" b="-10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FDE392C-E00D-F690-9521-F8D3B5C37F5C}"/>
                  </a:ext>
                </a:extLst>
              </p:cNvPr>
              <p:cNvSpPr txBox="1"/>
              <p:nvPr/>
            </p:nvSpPr>
            <p:spPr>
              <a:xfrm rot="16200000">
                <a:off x="382281" y="1169776"/>
                <a:ext cx="1046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𝑽𝒐𝒍𝒕𝒂𝒈𝒆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FDE392C-E00D-F690-9521-F8D3B5C37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82281" y="1169776"/>
                <a:ext cx="1046285" cy="338554"/>
              </a:xfrm>
              <a:prstGeom prst="rect">
                <a:avLst/>
              </a:prstGeom>
              <a:blipFill>
                <a:blip r:embed="rId6"/>
                <a:stretch>
                  <a:fillRect t="-26316" r="-10909" b="-5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15BD0B-9E07-4AD3-BE8A-C66322408AB4}"/>
                  </a:ext>
                </a:extLst>
              </p:cNvPr>
              <p:cNvSpPr txBox="1"/>
              <p:nvPr/>
            </p:nvSpPr>
            <p:spPr>
              <a:xfrm>
                <a:off x="186171" y="4543858"/>
                <a:ext cx="1046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15BD0B-9E07-4AD3-BE8A-C66322408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71" y="4543858"/>
                <a:ext cx="104628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37BFC9F-3C60-282D-98F3-0F9D53923FBC}"/>
              </a:ext>
            </a:extLst>
          </p:cNvPr>
          <p:cNvSpPr/>
          <p:nvPr/>
        </p:nvSpPr>
        <p:spPr>
          <a:xfrm>
            <a:off x="8518529" y="5430407"/>
            <a:ext cx="2496726" cy="947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D35FA3-20F7-35CF-F09A-0A409506F9DD}"/>
              </a:ext>
            </a:extLst>
          </p:cNvPr>
          <p:cNvGrpSpPr/>
          <p:nvPr/>
        </p:nvGrpSpPr>
        <p:grpSpPr>
          <a:xfrm>
            <a:off x="7815189" y="5468701"/>
            <a:ext cx="3600123" cy="868420"/>
            <a:chOff x="7789079" y="5495392"/>
            <a:chExt cx="3600123" cy="86842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ADCE063-D191-4EB9-BCF0-B898B5351A25}"/>
                </a:ext>
              </a:extLst>
            </p:cNvPr>
            <p:cNvCxnSpPr>
              <a:cxnSpLocks/>
            </p:cNvCxnSpPr>
            <p:nvPr/>
          </p:nvCxnSpPr>
          <p:spPr>
            <a:xfrm>
              <a:off x="7960280" y="6120891"/>
              <a:ext cx="124703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1149CF-5661-A346-3D32-704124D63AE0}"/>
                </a:ext>
              </a:extLst>
            </p:cNvPr>
            <p:cNvSpPr/>
            <p:nvPr/>
          </p:nvSpPr>
          <p:spPr>
            <a:xfrm>
              <a:off x="7789079" y="5495392"/>
              <a:ext cx="3600123" cy="868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522B09B-CB5D-E9B5-E860-E558F8F67FF0}"/>
                </a:ext>
              </a:extLst>
            </p:cNvPr>
            <p:cNvCxnSpPr>
              <a:cxnSpLocks/>
            </p:cNvCxnSpPr>
            <p:nvPr/>
          </p:nvCxnSpPr>
          <p:spPr>
            <a:xfrm>
              <a:off x="7960280" y="5804348"/>
              <a:ext cx="1247031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F987F2-5B06-23B1-0354-5B8CDE5ACDD8}"/>
                </a:ext>
              </a:extLst>
            </p:cNvPr>
            <p:cNvSpPr txBox="1"/>
            <p:nvPr/>
          </p:nvSpPr>
          <p:spPr>
            <a:xfrm>
              <a:off x="9477971" y="5616937"/>
              <a:ext cx="15021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rgbClr val="0070C0"/>
                  </a:solidFill>
                </a:rPr>
                <a:t>Input Voltage (V)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051DC8E-745E-1EB5-37E7-5CCB6F67F58E}"/>
                </a:ext>
              </a:extLst>
            </p:cNvPr>
            <p:cNvSpPr txBox="1"/>
            <p:nvPr/>
          </p:nvSpPr>
          <p:spPr>
            <a:xfrm>
              <a:off x="9477971" y="5924714"/>
              <a:ext cx="16571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Output Voltage (V)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1F28305-4219-B4B9-0A01-9CD1233B0615}"/>
              </a:ext>
            </a:extLst>
          </p:cNvPr>
          <p:cNvSpPr txBox="1"/>
          <p:nvPr/>
        </p:nvSpPr>
        <p:spPr>
          <a:xfrm>
            <a:off x="2243475" y="4754931"/>
            <a:ext cx="28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0BC8CB-367F-73FA-D42C-999234AD7F89}"/>
              </a:ext>
            </a:extLst>
          </p:cNvPr>
          <p:cNvSpPr txBox="1"/>
          <p:nvPr/>
        </p:nvSpPr>
        <p:spPr>
          <a:xfrm>
            <a:off x="3974695" y="4711144"/>
            <a:ext cx="52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IN" b="1" i="0" dirty="0">
                <a:solidFill>
                  <a:srgbClr val="7030A0"/>
                </a:solidFill>
                <a:latin typeface="+mj-lt"/>
              </a:rPr>
              <a:t>2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DA9798-5883-E92F-A46F-FF9CF085BAA2}"/>
              </a:ext>
            </a:extLst>
          </p:cNvPr>
          <p:cNvSpPr txBox="1"/>
          <p:nvPr/>
        </p:nvSpPr>
        <p:spPr>
          <a:xfrm>
            <a:off x="5522932" y="4712594"/>
            <a:ext cx="52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IN" b="1" dirty="0">
                <a:solidFill>
                  <a:srgbClr val="7030A0"/>
                </a:solidFill>
                <a:latin typeface="+mj-lt"/>
              </a:rPr>
              <a:t>3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3562B6-E608-9F34-A342-9EC0FA6A1C4E}"/>
              </a:ext>
            </a:extLst>
          </p:cNvPr>
          <p:cNvSpPr txBox="1"/>
          <p:nvPr/>
        </p:nvSpPr>
        <p:spPr>
          <a:xfrm>
            <a:off x="6900315" y="4728524"/>
            <a:ext cx="52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IN" b="1" i="0" dirty="0">
                <a:solidFill>
                  <a:srgbClr val="7030A0"/>
                </a:solidFill>
                <a:latin typeface="+mj-lt"/>
              </a:rPr>
              <a:t>4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64405C-A364-D8A9-F315-F055879F856A}"/>
              </a:ext>
            </a:extLst>
          </p:cNvPr>
          <p:cNvSpPr txBox="1"/>
          <p:nvPr/>
        </p:nvSpPr>
        <p:spPr>
          <a:xfrm>
            <a:off x="8277698" y="4744454"/>
            <a:ext cx="52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IN" b="1" dirty="0">
                <a:solidFill>
                  <a:srgbClr val="7030A0"/>
                </a:solidFill>
                <a:latin typeface="+mj-lt"/>
              </a:rPr>
              <a:t>5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11CC646-9711-FEC5-B15D-C1237DD9F29E}"/>
              </a:ext>
            </a:extLst>
          </p:cNvPr>
          <p:cNvCxnSpPr>
            <a:cxnSpLocks/>
          </p:cNvCxnSpPr>
          <p:nvPr/>
        </p:nvCxnSpPr>
        <p:spPr>
          <a:xfrm>
            <a:off x="3309910" y="1235682"/>
            <a:ext cx="5816505" cy="0"/>
          </a:xfrm>
          <a:prstGeom prst="straightConnector1">
            <a:avLst/>
          </a:prstGeom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D8C0A66-C9DB-FD82-6502-0538E56DF8C1}"/>
                  </a:ext>
                </a:extLst>
              </p:cNvPr>
              <p:cNvSpPr txBox="1"/>
              <p:nvPr/>
            </p:nvSpPr>
            <p:spPr>
              <a:xfrm>
                <a:off x="5600728" y="735241"/>
                <a:ext cx="1770973" cy="360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16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sz="16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6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sz="16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sz="16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r>
                            <a:rPr lang="en-IN" sz="16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16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16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IN" sz="16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D8C0A66-C9DB-FD82-6502-0538E56DF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728" y="735241"/>
                <a:ext cx="1770973" cy="360612"/>
              </a:xfrm>
              <a:prstGeom prst="rect">
                <a:avLst/>
              </a:prstGeom>
              <a:blipFill>
                <a:blip r:embed="rId8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1C0DB7E-7E55-C87E-B928-7B7BB56DA067}"/>
                  </a:ext>
                </a:extLst>
              </p:cNvPr>
              <p:cNvSpPr txBox="1"/>
              <p:nvPr/>
            </p:nvSpPr>
            <p:spPr>
              <a:xfrm>
                <a:off x="4631793" y="1229881"/>
                <a:ext cx="1770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𝑺𝒕𝒆𝒂𝒅𝒚</m:t>
                      </m:r>
                      <m:r>
                        <a:rPr lang="en-IN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𝒔𝒕𝒂𝒕𝒆</m:t>
                      </m:r>
                      <m:r>
                        <a:rPr lang="en-IN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𝒄𝒐𝒏𝒅𝒊𝒕𝒊𝒐𝒏</m:t>
                      </m:r>
                      <m:r>
                        <a:rPr lang="en-IN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IN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𝒄𝒍𝒂𝒎𝒑𝒆𝒓</m:t>
                      </m:r>
                      <m:r>
                        <a:rPr lang="en-IN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𝒄𝒊𝒓𝒄𝒖𝒊𝒕</m:t>
                      </m:r>
                    </m:oMath>
                  </m:oMathPara>
                </a14:m>
                <a:endParaRPr lang="en-IN" sz="14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1C0DB7E-7E55-C87E-B928-7B7BB56DA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793" y="1229881"/>
                <a:ext cx="1770973" cy="307777"/>
              </a:xfrm>
              <a:prstGeom prst="rect">
                <a:avLst/>
              </a:prstGeom>
              <a:blipFill>
                <a:blip r:embed="rId9"/>
                <a:stretch>
                  <a:fillRect r="-114828" b="-8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29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3851991-4CD2-5C20-A815-4EA6CFC80A7F}"/>
              </a:ext>
            </a:extLst>
          </p:cNvPr>
          <p:cNvSpPr/>
          <p:nvPr/>
        </p:nvSpPr>
        <p:spPr>
          <a:xfrm>
            <a:off x="1118314" y="3533864"/>
            <a:ext cx="1466322" cy="1248076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DB4FE-D86A-7A60-AE6D-BD3EBB54783F}"/>
              </a:ext>
            </a:extLst>
          </p:cNvPr>
          <p:cNvCxnSpPr>
            <a:cxnSpLocks/>
          </p:cNvCxnSpPr>
          <p:nvPr/>
        </p:nvCxnSpPr>
        <p:spPr>
          <a:xfrm>
            <a:off x="1118313" y="729762"/>
            <a:ext cx="0" cy="5637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C83D3-D65D-CAB7-05D8-9F10336231CE}"/>
              </a:ext>
            </a:extLst>
          </p:cNvPr>
          <p:cNvCxnSpPr>
            <a:cxnSpLocks/>
          </p:cNvCxnSpPr>
          <p:nvPr/>
        </p:nvCxnSpPr>
        <p:spPr>
          <a:xfrm flipV="1">
            <a:off x="873584" y="4766782"/>
            <a:ext cx="9782693" cy="3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086AF6-5769-78EB-7E57-7723B1773CEE}"/>
              </a:ext>
            </a:extLst>
          </p:cNvPr>
          <p:cNvCxnSpPr>
            <a:cxnSpLocks/>
          </p:cNvCxnSpPr>
          <p:nvPr/>
        </p:nvCxnSpPr>
        <p:spPr>
          <a:xfrm>
            <a:off x="972423" y="3533321"/>
            <a:ext cx="925661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7F67D0-1DCF-5726-4604-99E5AE3B037B}"/>
              </a:ext>
            </a:extLst>
          </p:cNvPr>
          <p:cNvCxnSpPr>
            <a:cxnSpLocks/>
          </p:cNvCxnSpPr>
          <p:nvPr/>
        </p:nvCxnSpPr>
        <p:spPr>
          <a:xfrm>
            <a:off x="972423" y="2291055"/>
            <a:ext cx="925661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B064E6-41B7-3155-7ABD-DA3D06FA85EB}"/>
              </a:ext>
            </a:extLst>
          </p:cNvPr>
          <p:cNvCxnSpPr>
            <a:cxnSpLocks/>
          </p:cNvCxnSpPr>
          <p:nvPr/>
        </p:nvCxnSpPr>
        <p:spPr>
          <a:xfrm>
            <a:off x="873584" y="6030016"/>
            <a:ext cx="648557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934193B-563A-A8F3-7142-8ED31704C971}"/>
              </a:ext>
            </a:extLst>
          </p:cNvPr>
          <p:cNvSpPr/>
          <p:nvPr/>
        </p:nvSpPr>
        <p:spPr>
          <a:xfrm flipV="1">
            <a:off x="2584636" y="4781938"/>
            <a:ext cx="1466322" cy="1248076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3C644CF-EE30-9BDC-9151-1EC914454D4A}"/>
              </a:ext>
            </a:extLst>
          </p:cNvPr>
          <p:cNvSpPr/>
          <p:nvPr/>
        </p:nvSpPr>
        <p:spPr>
          <a:xfrm>
            <a:off x="4050958" y="3534227"/>
            <a:ext cx="1466322" cy="1248076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C162E7F-49EA-AF67-7B43-1DC27B04AD7B}"/>
              </a:ext>
            </a:extLst>
          </p:cNvPr>
          <p:cNvSpPr/>
          <p:nvPr/>
        </p:nvSpPr>
        <p:spPr>
          <a:xfrm flipV="1">
            <a:off x="5517280" y="4781578"/>
            <a:ext cx="1466322" cy="1248076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BBEF8FB-EBE9-ECCA-48FA-3E685265D8B8}"/>
              </a:ext>
            </a:extLst>
          </p:cNvPr>
          <p:cNvSpPr/>
          <p:nvPr/>
        </p:nvSpPr>
        <p:spPr>
          <a:xfrm>
            <a:off x="6983602" y="3533321"/>
            <a:ext cx="1466322" cy="1248076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6B2F2D4-71E6-AB45-99F0-2DC98C6B335A}"/>
              </a:ext>
            </a:extLst>
          </p:cNvPr>
          <p:cNvSpPr/>
          <p:nvPr/>
        </p:nvSpPr>
        <p:spPr>
          <a:xfrm>
            <a:off x="1118314" y="3533321"/>
            <a:ext cx="1466322" cy="1248076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71B4C5-DE50-437D-6153-80DD659C426D}"/>
              </a:ext>
            </a:extLst>
          </p:cNvPr>
          <p:cNvCxnSpPr>
            <a:cxnSpLocks/>
          </p:cNvCxnSpPr>
          <p:nvPr/>
        </p:nvCxnSpPr>
        <p:spPr>
          <a:xfrm>
            <a:off x="2592293" y="4763967"/>
            <a:ext cx="7176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C84EE9B-E12C-1F78-9DC4-B48CFF23C3C7}"/>
              </a:ext>
            </a:extLst>
          </p:cNvPr>
          <p:cNvSpPr/>
          <p:nvPr/>
        </p:nvSpPr>
        <p:spPr>
          <a:xfrm flipH="1" flipV="1">
            <a:off x="3324692" y="3534137"/>
            <a:ext cx="733389" cy="1236183"/>
          </a:xfrm>
          <a:custGeom>
            <a:avLst/>
            <a:gdLst>
              <a:gd name="connsiteX0" fmla="*/ 0 w 833718"/>
              <a:gd name="connsiteY0" fmla="*/ 1454324 h 1454324"/>
              <a:gd name="connsiteX1" fmla="*/ 833718 w 833718"/>
              <a:gd name="connsiteY1" fmla="*/ 2042 h 145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3718" h="1454324">
                <a:moveTo>
                  <a:pt x="0" y="1454324"/>
                </a:moveTo>
                <a:cubicBezTo>
                  <a:pt x="265953" y="705024"/>
                  <a:pt x="531906" y="-44276"/>
                  <a:pt x="833718" y="204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1CB525-DE94-F734-FA0D-EC0F97E6C8DC}"/>
              </a:ext>
            </a:extLst>
          </p:cNvPr>
          <p:cNvCxnSpPr>
            <a:cxnSpLocks/>
          </p:cNvCxnSpPr>
          <p:nvPr/>
        </p:nvCxnSpPr>
        <p:spPr>
          <a:xfrm flipH="1">
            <a:off x="3309910" y="1099038"/>
            <a:ext cx="7886" cy="54026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F4C1EF1-0994-1F67-673F-4418F0029B1E}"/>
              </a:ext>
            </a:extLst>
          </p:cNvPr>
          <p:cNvSpPr/>
          <p:nvPr/>
        </p:nvSpPr>
        <p:spPr>
          <a:xfrm>
            <a:off x="4058082" y="2297318"/>
            <a:ext cx="1466322" cy="1248076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80AAF98-DC79-1DF5-1DC1-E1CD009695D1}"/>
              </a:ext>
            </a:extLst>
          </p:cNvPr>
          <p:cNvSpPr/>
          <p:nvPr/>
        </p:nvSpPr>
        <p:spPr>
          <a:xfrm flipV="1">
            <a:off x="5509622" y="3522245"/>
            <a:ext cx="1466322" cy="1248076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602A702-4FF3-834D-353E-5A1FE8488CDD}"/>
              </a:ext>
            </a:extLst>
          </p:cNvPr>
          <p:cNvSpPr/>
          <p:nvPr/>
        </p:nvSpPr>
        <p:spPr>
          <a:xfrm>
            <a:off x="6975944" y="2291055"/>
            <a:ext cx="1466322" cy="1248076"/>
          </a:xfrm>
          <a:custGeom>
            <a:avLst/>
            <a:gdLst>
              <a:gd name="connsiteX0" fmla="*/ 0 w 4317023"/>
              <a:gd name="connsiteY0" fmla="*/ 1081454 h 1081454"/>
              <a:gd name="connsiteX1" fmla="*/ 2162908 w 4317023"/>
              <a:gd name="connsiteY1" fmla="*/ 0 h 1081454"/>
              <a:gd name="connsiteX2" fmla="*/ 4317023 w 4317023"/>
              <a:gd name="connsiteY2" fmla="*/ 1081454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7023" h="1081454">
                <a:moveTo>
                  <a:pt x="0" y="1081454"/>
                </a:moveTo>
                <a:cubicBezTo>
                  <a:pt x="721702" y="540727"/>
                  <a:pt x="1443404" y="0"/>
                  <a:pt x="2162908" y="0"/>
                </a:cubicBezTo>
                <a:cubicBezTo>
                  <a:pt x="2882412" y="0"/>
                  <a:pt x="3978519" y="779585"/>
                  <a:pt x="4317023" y="108145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C15F69-9965-A06C-413A-2AD94F06F998}"/>
                  </a:ext>
                </a:extLst>
              </p:cNvPr>
              <p:cNvSpPr txBox="1"/>
              <p:nvPr/>
            </p:nvSpPr>
            <p:spPr>
              <a:xfrm>
                <a:off x="120956" y="5849627"/>
                <a:ext cx="104628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C15F69-9965-A06C-413A-2AD94F06F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56" y="5849627"/>
                <a:ext cx="1046285" cy="390748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9325BBA-E1D1-498A-9DD7-A09A23469ADF}"/>
                  </a:ext>
                </a:extLst>
              </p:cNvPr>
              <p:cNvSpPr txBox="1"/>
              <p:nvPr/>
            </p:nvSpPr>
            <p:spPr>
              <a:xfrm>
                <a:off x="232420" y="3308428"/>
                <a:ext cx="104628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9325BBA-E1D1-498A-9DD7-A09A23469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20" y="3308428"/>
                <a:ext cx="1046285" cy="390748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D58149D-B95E-B3DC-3044-FAA333FC8B55}"/>
                  </a:ext>
                </a:extLst>
              </p:cNvPr>
              <p:cNvSpPr txBox="1"/>
              <p:nvPr/>
            </p:nvSpPr>
            <p:spPr>
              <a:xfrm>
                <a:off x="232419" y="2089871"/>
                <a:ext cx="104628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D58149D-B95E-B3DC-3044-FAA333FC8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9" y="2089871"/>
                <a:ext cx="1046285" cy="390748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EC5D0068-3FF3-A53B-25C7-515DF704AF3D}"/>
              </a:ext>
            </a:extLst>
          </p:cNvPr>
          <p:cNvGrpSpPr/>
          <p:nvPr/>
        </p:nvGrpSpPr>
        <p:grpSpPr>
          <a:xfrm>
            <a:off x="1053329" y="739378"/>
            <a:ext cx="129968" cy="174649"/>
            <a:chOff x="1047976" y="1218102"/>
            <a:chExt cx="129968" cy="17464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C3EC6EB-583F-06D8-EA3C-EAE64A0F83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976" y="1223368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AF2970C-BE87-F20A-519B-23818DA10E57}"/>
                </a:ext>
              </a:extLst>
            </p:cNvPr>
            <p:cNvCxnSpPr>
              <a:cxnSpLocks/>
            </p:cNvCxnSpPr>
            <p:nvPr/>
          </p:nvCxnSpPr>
          <p:spPr>
            <a:xfrm>
              <a:off x="1107608" y="1218102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05EDC57-EA3F-B425-D979-B054C2DC85B9}"/>
              </a:ext>
            </a:extLst>
          </p:cNvPr>
          <p:cNvGrpSpPr/>
          <p:nvPr/>
        </p:nvGrpSpPr>
        <p:grpSpPr>
          <a:xfrm rot="5400000">
            <a:off x="10537404" y="4682996"/>
            <a:ext cx="129968" cy="174649"/>
            <a:chOff x="1047976" y="1218102"/>
            <a:chExt cx="129968" cy="174649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A3AAF04-DA65-7AB8-0517-B190BCACF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976" y="1223368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B04AE2B-4B5B-CAD5-252E-3F320EF78E59}"/>
                </a:ext>
              </a:extLst>
            </p:cNvPr>
            <p:cNvCxnSpPr>
              <a:cxnSpLocks/>
            </p:cNvCxnSpPr>
            <p:nvPr/>
          </p:nvCxnSpPr>
          <p:spPr>
            <a:xfrm>
              <a:off x="1107608" y="1218102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76104B-0892-B603-E5F7-095AEBDB6E21}"/>
                  </a:ext>
                </a:extLst>
              </p:cNvPr>
              <p:cNvSpPr txBox="1"/>
              <p:nvPr/>
            </p:nvSpPr>
            <p:spPr>
              <a:xfrm>
                <a:off x="9766892" y="4770320"/>
                <a:ext cx="1046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𝑻𝒊𝒎𝒆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𝒎𝒔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76104B-0892-B603-E5F7-095AEBDB6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892" y="4770320"/>
                <a:ext cx="1046285" cy="338554"/>
              </a:xfrm>
              <a:prstGeom prst="rect">
                <a:avLst/>
              </a:prstGeom>
              <a:blipFill>
                <a:blip r:embed="rId5"/>
                <a:stretch>
                  <a:fillRect r="-14535" b="-10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FDE392C-E00D-F690-9521-F8D3B5C37F5C}"/>
                  </a:ext>
                </a:extLst>
              </p:cNvPr>
              <p:cNvSpPr txBox="1"/>
              <p:nvPr/>
            </p:nvSpPr>
            <p:spPr>
              <a:xfrm rot="16200000">
                <a:off x="382281" y="1169776"/>
                <a:ext cx="1046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𝑽𝒐𝒍𝒕𝒂𝒈𝒆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FDE392C-E00D-F690-9521-F8D3B5C37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82281" y="1169776"/>
                <a:ext cx="1046285" cy="338554"/>
              </a:xfrm>
              <a:prstGeom prst="rect">
                <a:avLst/>
              </a:prstGeom>
              <a:blipFill>
                <a:blip r:embed="rId6"/>
                <a:stretch>
                  <a:fillRect t="-26316" r="-10909" b="-5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15BD0B-9E07-4AD3-BE8A-C66322408AB4}"/>
                  </a:ext>
                </a:extLst>
              </p:cNvPr>
              <p:cNvSpPr txBox="1"/>
              <p:nvPr/>
            </p:nvSpPr>
            <p:spPr>
              <a:xfrm>
                <a:off x="186171" y="4543858"/>
                <a:ext cx="1046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15BD0B-9E07-4AD3-BE8A-C66322408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71" y="4543858"/>
                <a:ext cx="104628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37BFC9F-3C60-282D-98F3-0F9D53923FBC}"/>
              </a:ext>
            </a:extLst>
          </p:cNvPr>
          <p:cNvSpPr/>
          <p:nvPr/>
        </p:nvSpPr>
        <p:spPr>
          <a:xfrm>
            <a:off x="8518529" y="5430407"/>
            <a:ext cx="2496726" cy="947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D35FA3-20F7-35CF-F09A-0A409506F9DD}"/>
              </a:ext>
            </a:extLst>
          </p:cNvPr>
          <p:cNvGrpSpPr/>
          <p:nvPr/>
        </p:nvGrpSpPr>
        <p:grpSpPr>
          <a:xfrm>
            <a:off x="7815189" y="5468701"/>
            <a:ext cx="3600123" cy="868420"/>
            <a:chOff x="7789079" y="5495392"/>
            <a:chExt cx="3600123" cy="86842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ADCE063-D191-4EB9-BCF0-B898B5351A25}"/>
                </a:ext>
              </a:extLst>
            </p:cNvPr>
            <p:cNvCxnSpPr>
              <a:cxnSpLocks/>
            </p:cNvCxnSpPr>
            <p:nvPr/>
          </p:nvCxnSpPr>
          <p:spPr>
            <a:xfrm>
              <a:off x="7960280" y="6120891"/>
              <a:ext cx="124703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1149CF-5661-A346-3D32-704124D63AE0}"/>
                </a:ext>
              </a:extLst>
            </p:cNvPr>
            <p:cNvSpPr/>
            <p:nvPr/>
          </p:nvSpPr>
          <p:spPr>
            <a:xfrm>
              <a:off x="7789079" y="5495392"/>
              <a:ext cx="3600123" cy="868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522B09B-CB5D-E9B5-E860-E558F8F67FF0}"/>
                </a:ext>
              </a:extLst>
            </p:cNvPr>
            <p:cNvCxnSpPr>
              <a:cxnSpLocks/>
            </p:cNvCxnSpPr>
            <p:nvPr/>
          </p:nvCxnSpPr>
          <p:spPr>
            <a:xfrm>
              <a:off x="7960280" y="5804348"/>
              <a:ext cx="1247031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F987F2-5B06-23B1-0354-5B8CDE5ACDD8}"/>
                </a:ext>
              </a:extLst>
            </p:cNvPr>
            <p:cNvSpPr txBox="1"/>
            <p:nvPr/>
          </p:nvSpPr>
          <p:spPr>
            <a:xfrm>
              <a:off x="9477971" y="5616937"/>
              <a:ext cx="15021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rgbClr val="0070C0"/>
                  </a:solidFill>
                </a:rPr>
                <a:t>Input Voltage (V)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051DC8E-745E-1EB5-37E7-5CCB6F67F58E}"/>
                </a:ext>
              </a:extLst>
            </p:cNvPr>
            <p:cNvSpPr txBox="1"/>
            <p:nvPr/>
          </p:nvSpPr>
          <p:spPr>
            <a:xfrm>
              <a:off x="9477971" y="5924714"/>
              <a:ext cx="16571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Output Voltage (V)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1F28305-4219-B4B9-0A01-9CD1233B0615}"/>
              </a:ext>
            </a:extLst>
          </p:cNvPr>
          <p:cNvSpPr txBox="1"/>
          <p:nvPr/>
        </p:nvSpPr>
        <p:spPr>
          <a:xfrm>
            <a:off x="2243475" y="4754931"/>
            <a:ext cx="28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0BC8CB-367F-73FA-D42C-999234AD7F89}"/>
              </a:ext>
            </a:extLst>
          </p:cNvPr>
          <p:cNvSpPr txBox="1"/>
          <p:nvPr/>
        </p:nvSpPr>
        <p:spPr>
          <a:xfrm>
            <a:off x="3974695" y="4711144"/>
            <a:ext cx="52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IN" b="1" i="0" dirty="0">
                <a:solidFill>
                  <a:srgbClr val="7030A0"/>
                </a:solidFill>
                <a:latin typeface="+mj-lt"/>
              </a:rPr>
              <a:t>2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DA9798-5883-E92F-A46F-FF9CF085BAA2}"/>
              </a:ext>
            </a:extLst>
          </p:cNvPr>
          <p:cNvSpPr txBox="1"/>
          <p:nvPr/>
        </p:nvSpPr>
        <p:spPr>
          <a:xfrm>
            <a:off x="5522932" y="4712594"/>
            <a:ext cx="52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IN" b="1" dirty="0">
                <a:solidFill>
                  <a:srgbClr val="7030A0"/>
                </a:solidFill>
                <a:latin typeface="+mj-lt"/>
              </a:rPr>
              <a:t>3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3562B6-E608-9F34-A342-9EC0FA6A1C4E}"/>
              </a:ext>
            </a:extLst>
          </p:cNvPr>
          <p:cNvSpPr txBox="1"/>
          <p:nvPr/>
        </p:nvSpPr>
        <p:spPr>
          <a:xfrm>
            <a:off x="6900315" y="4728524"/>
            <a:ext cx="52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IN" b="1" i="0" dirty="0">
                <a:solidFill>
                  <a:srgbClr val="7030A0"/>
                </a:solidFill>
                <a:latin typeface="+mj-lt"/>
              </a:rPr>
              <a:t>4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64405C-A364-D8A9-F315-F055879F856A}"/>
              </a:ext>
            </a:extLst>
          </p:cNvPr>
          <p:cNvSpPr txBox="1"/>
          <p:nvPr/>
        </p:nvSpPr>
        <p:spPr>
          <a:xfrm>
            <a:off x="8277698" y="4744454"/>
            <a:ext cx="52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IN" b="1" dirty="0">
                <a:solidFill>
                  <a:srgbClr val="7030A0"/>
                </a:solidFill>
                <a:latin typeface="+mj-lt"/>
              </a:rPr>
              <a:t>5</a:t>
            </a:r>
            <a:r>
              <a:rPr lang="el-GR" b="1" i="0" dirty="0">
                <a:solidFill>
                  <a:srgbClr val="7030A0"/>
                </a:solidFill>
                <a:latin typeface="+mj-lt"/>
              </a:rPr>
              <a:t>π</a:t>
            </a:r>
            <a:endParaRPr lang="en-IN" b="1" dirty="0">
              <a:solidFill>
                <a:srgbClr val="7030A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BDC6F40-BF5B-A8FA-BEAC-B1B3AFC96798}"/>
              </a:ext>
            </a:extLst>
          </p:cNvPr>
          <p:cNvCxnSpPr>
            <a:cxnSpLocks/>
          </p:cNvCxnSpPr>
          <p:nvPr/>
        </p:nvCxnSpPr>
        <p:spPr>
          <a:xfrm>
            <a:off x="3309910" y="1235682"/>
            <a:ext cx="5816505" cy="0"/>
          </a:xfrm>
          <a:prstGeom prst="straightConnector1">
            <a:avLst/>
          </a:prstGeom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241F263-43CF-CEBA-B3C6-71FD8269DDBC}"/>
                  </a:ext>
                </a:extLst>
              </p:cNvPr>
              <p:cNvSpPr txBox="1"/>
              <p:nvPr/>
            </p:nvSpPr>
            <p:spPr>
              <a:xfrm>
                <a:off x="5007353" y="1223189"/>
                <a:ext cx="23518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𝑺𝒕𝒆𝒂𝒅𝒚</m:t>
                      </m:r>
                      <m:r>
                        <a:rPr lang="en-IN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𝒔𝒕𝒂𝒕𝒆</m:t>
                      </m:r>
                      <m:r>
                        <a:rPr lang="en-IN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𝒄𝒐𝒏𝒅𝒊𝒕𝒊𝒐𝒏</m:t>
                      </m:r>
                    </m:oMath>
                  </m:oMathPara>
                </a14:m>
                <a:endParaRPr lang="en-IN" sz="14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241F263-43CF-CEBA-B3C6-71FD8269D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353" y="1223189"/>
                <a:ext cx="2351809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B0B339B-2257-2287-A0DC-04BB02644B34}"/>
              </a:ext>
            </a:extLst>
          </p:cNvPr>
          <p:cNvCxnSpPr>
            <a:cxnSpLocks/>
          </p:cNvCxnSpPr>
          <p:nvPr/>
        </p:nvCxnSpPr>
        <p:spPr>
          <a:xfrm>
            <a:off x="1167241" y="1229881"/>
            <a:ext cx="2050744" cy="0"/>
          </a:xfrm>
          <a:prstGeom prst="straightConnector1">
            <a:avLst/>
          </a:prstGeom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5BC081E-B31E-ED7F-1249-9DB808674B6A}"/>
                  </a:ext>
                </a:extLst>
              </p:cNvPr>
              <p:cNvSpPr txBox="1"/>
              <p:nvPr/>
            </p:nvSpPr>
            <p:spPr>
              <a:xfrm>
                <a:off x="1264204" y="1224528"/>
                <a:ext cx="1770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𝑻𝒓𝒂𝒏𝒔𝒊𝒆𝒏𝒕</m:t>
                      </m:r>
                      <m:r>
                        <a:rPr lang="en-IN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𝑪𝒐𝒏𝒅𝒊𝒕𝒊𝒐𝒏</m:t>
                      </m:r>
                    </m:oMath>
                  </m:oMathPara>
                </a14:m>
                <a:endParaRPr lang="en-IN" sz="14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5BC081E-B31E-ED7F-1249-9DB808674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204" y="1224528"/>
                <a:ext cx="1770973" cy="307777"/>
              </a:xfrm>
              <a:prstGeom prst="rect">
                <a:avLst/>
              </a:prstGeom>
              <a:blipFill>
                <a:blip r:embed="rId9"/>
                <a:stretch>
                  <a:fillRect r="-96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73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215</Words>
  <Application>Microsoft Office PowerPoint</Application>
  <PresentationFormat>Widescreen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Suriya Murugesan</dc:creator>
  <cp:lastModifiedBy>Suriya Murugesan</cp:lastModifiedBy>
  <cp:revision>11</cp:revision>
  <dcterms:created xsi:type="dcterms:W3CDTF">2022-05-14T11:08:02Z</dcterms:created>
  <dcterms:modified xsi:type="dcterms:W3CDTF">2022-05-15T15:01:17Z</dcterms:modified>
</cp:coreProperties>
</file>