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88989-6834-4AE2-8E9A-01056858AB3F}">
          <p14:sldIdLst>
            <p14:sldId id="256"/>
            <p14:sldId id="257"/>
          </p14:sldIdLst>
        </p14:section>
        <p14:section name="1. Initial Circuit" id="{42D4F341-25F8-492B-8CFB-A5F631D84F15}">
          <p14:sldIdLst>
            <p14:sldId id="258"/>
          </p14:sldIdLst>
        </p14:section>
        <p14:section name="2. First pos half cycle" id="{0D5F6CAE-F50A-488D-99FE-CED38E92D8A9}">
          <p14:sldIdLst>
            <p14:sldId id="259"/>
          </p14:sldIdLst>
        </p14:section>
        <p14:section name="3. First neg half cycle till neg peak is reached" id="{0E2786CA-0634-4925-8848-D825DDCEBF6F}">
          <p14:sldIdLst>
            <p14:sldId id="261"/>
          </p14:sldIdLst>
        </p14:section>
        <p14:section name="4. First neg peak reached" id="{D4AFE998-FA80-4A55-8431-EC20CF3294D1}">
          <p14:sldIdLst>
            <p14:sldId id="262"/>
          </p14:sldIdLst>
        </p14:section>
        <p14:section name="5. After first neg peak reached" id="{CCA6A691-51EF-4541-B33A-DB2784EBE310}">
          <p14:sldIdLst>
            <p14:sldId id="264"/>
          </p14:sldIdLst>
        </p14:section>
        <p14:section name="6. Final circuit" id="{96D14C81-3D73-4A5E-9BDE-7E9C36E6662B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2C5E-89EC-7BFE-6B36-F437FC40D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B5DF7-9B85-50B5-BF50-E9E24B67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0AA9-55DB-287D-A7F9-D118E258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AF60-83B9-3DB4-FD0D-8C3FE67C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9904-EFA7-A23B-D82D-550FF556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6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6E74-4D89-A848-E741-1EDD6191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73CE1-DD4D-41F4-42DC-7B5E25708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E6D9-44E7-8CD5-2277-4058DD6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1756-E1EC-6750-AF19-05616FD7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7C70-5A72-8A05-2102-9B4A426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82472-3817-631E-FF01-CE03C380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7D76-1249-12E8-CE04-DFC3266D4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664D-5FEB-52D2-9CCA-24D8A6DA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F4C5-A452-3EB3-275F-C90D9576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7216-1395-6CD3-DB6E-C5CD4E6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82C6-08C3-C5B9-E27A-FD4ACFC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6C2A-E55B-675D-274D-2990BDF4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7545-16E8-C160-566C-E27EF9C3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9034-F2F1-F3E6-2013-51F4072A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A2EA-59DA-A3D4-11AA-B999922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A4E4-B069-A701-867A-812CB78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119A-DF85-F31F-1B1E-17D0DFF2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3747-1448-34BB-A7E3-8E152DE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2334-B5B2-3658-068E-9EB7CA0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59D4-2B14-167B-D316-40CE797E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ACC-6001-6CFC-5EB7-012FBD68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FC09-4AB7-9A36-C1C5-1A867CCFB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76DF-B964-328E-AFE7-74254A91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DFF3-97F5-815E-B592-FE9FA3E6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D92E-76A8-79DC-20C4-C16964E9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B124-8D40-C7F0-35F4-CC4C6E0B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D7B9-B0CF-05B0-AE65-4AEF968F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FB8B-D5B4-3386-E0D1-6AFE73F0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1935-A5AC-E1EE-A820-B48B98DC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6DC9D-83D0-8A04-547E-D8003572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62CF8-EF8A-4F16-5E15-7B64153B4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78535-4861-554F-41EB-483D52FE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CB60-307C-2923-B880-72960F3E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82E-1DF0-EE12-82FF-8260F21B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8224-F402-A600-F69F-ECDBEA0A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D2D69-6963-D53E-4E4F-D20DDF4C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1B3ED-8BF9-1A35-7566-FACDC3A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28DFD-5997-88EB-2AF9-30E35E9C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9A7DD-6D08-A8A8-0ABE-07F58CD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73628-2AE7-CCA9-21A1-290A183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6A66-AFD0-1D4D-D91B-FE03ED63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761F-3FB4-6660-280A-89C8653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687A-F585-E2E6-10DA-4E645866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22B99-239F-0CE4-B6A2-7746CD9B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A6319-882E-B5CB-AF94-69ECB1E1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C476-8167-6CA9-D8A2-B501F5F1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34DB-0C18-81E1-3BA0-C8563D4D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867-E97E-7F66-3363-F51C7247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1E54-5302-3376-BDF1-93C66AF50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0BC8-9A32-3745-E49D-A1B79221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7902-0C3A-F2F7-1E0B-13D7C2F3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3B8E-B30A-AA72-F4DD-B0FB96B9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9E5CA-490B-A02A-6F54-7ED31DBC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5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C9EC7-3B02-6E7B-DBAF-3ACF87C2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0623-0A78-8732-72F0-96946F01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C195-CABD-9581-69EF-569DA508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F633-0915-41BE-B515-9E119B399FF8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A58A-81D7-29F8-5DDD-D6DCCDEB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669E-7510-D545-F2EE-4BBBB1A6D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96F-7F9A-4D16-B057-3EBD0464C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AE59-7528-A791-6321-75C38BCF6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1D32-FD29-FCD5-9E85-972B1ABC9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9FF-D0B4-3469-6C29-530F67E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Clamper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BD17-E0E4-2A53-E105-7C3381C5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54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237706" y="1667922"/>
            <a:ext cx="0" cy="1688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9708498" y="1667922"/>
            <a:ext cx="0" cy="1159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57710" y="1667922"/>
            <a:ext cx="4876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882128" y="4002889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86113" y="1667922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888770" y="1667922"/>
            <a:ext cx="26383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1362681" y="3026968"/>
            <a:ext cx="1062804" cy="975922"/>
            <a:chOff x="1881554" y="1582615"/>
            <a:chExt cx="2652739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881554" y="1582615"/>
              <a:ext cx="2652739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27083" y="1368621"/>
            <a:ext cx="293802" cy="598602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>
            <a:off x="6943236" y="3348097"/>
            <a:ext cx="588940" cy="385425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458169" y="2657253"/>
            <a:ext cx="504758" cy="1988449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882128" y="5361935"/>
            <a:ext cx="78521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9723687" y="4645702"/>
            <a:ext cx="0" cy="716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237706" y="3733522"/>
            <a:ext cx="0" cy="1628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115BB7-7821-1E03-2FE2-E4D6109B4C67}"/>
              </a:ext>
            </a:extLst>
          </p:cNvPr>
          <p:cNvSpPr txBox="1"/>
          <p:nvPr/>
        </p:nvSpPr>
        <p:spPr>
          <a:xfrm>
            <a:off x="1015139" y="728420"/>
            <a:ext cx="21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435456" y="3266254"/>
                <a:ext cx="500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456" y="3266254"/>
                <a:ext cx="50045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92310" y="2035691"/>
                <a:ext cx="461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10" y="2035691"/>
                <a:ext cx="4619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CEFD62-E04F-7A2C-D50D-334005AE4DFE}"/>
              </a:ext>
            </a:extLst>
          </p:cNvPr>
          <p:cNvGrpSpPr/>
          <p:nvPr/>
        </p:nvGrpSpPr>
        <p:grpSpPr>
          <a:xfrm>
            <a:off x="8391246" y="1590113"/>
            <a:ext cx="163712" cy="155617"/>
            <a:chOff x="8199912" y="2137558"/>
            <a:chExt cx="291916" cy="41699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83B852-590A-DB86-6A56-1F32A3DB3080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D4A98D-79EE-98BA-D27F-ADC2121FF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/>
              <p:nvPr/>
            </p:nvSpPr>
            <p:spPr>
              <a:xfrm>
                <a:off x="8076101" y="1637136"/>
                <a:ext cx="543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101" y="1637136"/>
                <a:ext cx="543674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011583-868F-EF0A-DFDF-1B6B2092F5DB}"/>
              </a:ext>
            </a:extLst>
          </p:cNvPr>
          <p:cNvGrpSpPr/>
          <p:nvPr/>
        </p:nvGrpSpPr>
        <p:grpSpPr>
          <a:xfrm>
            <a:off x="10366010" y="1625502"/>
            <a:ext cx="413238" cy="1640752"/>
            <a:chOff x="10735408" y="1625502"/>
            <a:chExt cx="413238" cy="13319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911235-F6F9-1A5B-D800-30C11B3E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0966DC-7BE1-0CDA-D7F4-FDE984BD0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1EEEBB-7E4B-BFCD-CC4F-15D36D6D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B50125-A8D4-FEA6-0A02-B73F5E221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FB56DA-2A4A-B75D-334F-D59BBB7221AF}"/>
              </a:ext>
            </a:extLst>
          </p:cNvPr>
          <p:cNvGrpSpPr/>
          <p:nvPr/>
        </p:nvGrpSpPr>
        <p:grpSpPr>
          <a:xfrm flipV="1">
            <a:off x="10368085" y="3794424"/>
            <a:ext cx="413238" cy="1567509"/>
            <a:chOff x="10735408" y="1625502"/>
            <a:chExt cx="413238" cy="133197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49C8E2-78EB-9DA0-14A0-08F8EA6FE7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BCEE9A-AA38-6E22-1A96-41D4D2AF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696D7F-03CD-D26B-8FDB-67C8135AC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61359BB-0145-5626-73F0-91BEDE4F7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284216" y="3267993"/>
                <a:ext cx="647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16" y="3267993"/>
                <a:ext cx="647870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7CD97C-3D5A-24B3-1D9D-0AA8784C692C}"/>
              </a:ext>
            </a:extLst>
          </p:cNvPr>
          <p:cNvGrpSpPr/>
          <p:nvPr/>
        </p:nvGrpSpPr>
        <p:grpSpPr>
          <a:xfrm>
            <a:off x="10216906" y="1620855"/>
            <a:ext cx="203624" cy="179514"/>
            <a:chOff x="7768492" y="230554"/>
            <a:chExt cx="414216" cy="41421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A899F72-1C73-9DB0-6B32-F2E2D67C1F44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1A5FD7-78A6-81E7-CEB8-7252EE394C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48DEAD3-9849-B9B4-EB80-A39C15C21F3D}"/>
              </a:ext>
            </a:extLst>
          </p:cNvPr>
          <p:cNvCxnSpPr>
            <a:cxnSpLocks/>
          </p:cNvCxnSpPr>
          <p:nvPr/>
        </p:nvCxnSpPr>
        <p:spPr>
          <a:xfrm rot="10800000">
            <a:off x="10223376" y="5264401"/>
            <a:ext cx="17951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8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237706" y="1667922"/>
            <a:ext cx="0" cy="1688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9708498" y="1667922"/>
            <a:ext cx="0" cy="1159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57710" y="1667922"/>
            <a:ext cx="4876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882128" y="4002889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86113" y="1667922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888770" y="1667922"/>
            <a:ext cx="26383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1362681" y="3026968"/>
            <a:ext cx="1062804" cy="975922"/>
            <a:chOff x="1881554" y="1582615"/>
            <a:chExt cx="2652739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881554" y="1582615"/>
              <a:ext cx="2652739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27083" y="1368621"/>
            <a:ext cx="293802" cy="598602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458169" y="2657253"/>
            <a:ext cx="504758" cy="1988449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882128" y="5361935"/>
            <a:ext cx="78521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9723687" y="4645702"/>
            <a:ext cx="0" cy="716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237706" y="3733522"/>
            <a:ext cx="0" cy="1628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115BB7-7821-1E03-2FE2-E4D6109B4C67}"/>
              </a:ext>
            </a:extLst>
          </p:cNvPr>
          <p:cNvSpPr txBox="1"/>
          <p:nvPr/>
        </p:nvSpPr>
        <p:spPr>
          <a:xfrm>
            <a:off x="1015139" y="728420"/>
            <a:ext cx="21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Positive Half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49969" y="845436"/>
                <a:ext cx="461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969" y="845436"/>
                <a:ext cx="4619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CEFD62-E04F-7A2C-D50D-334005AE4DFE}"/>
              </a:ext>
            </a:extLst>
          </p:cNvPr>
          <p:cNvGrpSpPr/>
          <p:nvPr/>
        </p:nvGrpSpPr>
        <p:grpSpPr>
          <a:xfrm rot="10406604">
            <a:off x="6538270" y="4752718"/>
            <a:ext cx="163712" cy="155617"/>
            <a:chOff x="8199912" y="2137558"/>
            <a:chExt cx="291916" cy="41699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83B852-590A-DB86-6A56-1F32A3DB3080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D4A98D-79EE-98BA-D27F-ADC2121FF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/>
              <p:nvPr/>
            </p:nvSpPr>
            <p:spPr>
              <a:xfrm>
                <a:off x="8022418" y="2047200"/>
                <a:ext cx="543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418" y="2047200"/>
                <a:ext cx="543674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011583-868F-EF0A-DFDF-1B6B2092F5DB}"/>
              </a:ext>
            </a:extLst>
          </p:cNvPr>
          <p:cNvGrpSpPr/>
          <p:nvPr/>
        </p:nvGrpSpPr>
        <p:grpSpPr>
          <a:xfrm>
            <a:off x="10366010" y="1625502"/>
            <a:ext cx="413238" cy="1640752"/>
            <a:chOff x="10735408" y="1625502"/>
            <a:chExt cx="413238" cy="13319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911235-F6F9-1A5B-D800-30C11B3E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0966DC-7BE1-0CDA-D7F4-FDE984BD0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1EEEBB-7E4B-BFCD-CC4F-15D36D6D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B50125-A8D4-FEA6-0A02-B73F5E221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FB56DA-2A4A-B75D-334F-D59BBB7221AF}"/>
              </a:ext>
            </a:extLst>
          </p:cNvPr>
          <p:cNvGrpSpPr/>
          <p:nvPr/>
        </p:nvGrpSpPr>
        <p:grpSpPr>
          <a:xfrm flipV="1">
            <a:off x="10368085" y="3794424"/>
            <a:ext cx="413238" cy="1567509"/>
            <a:chOff x="10735408" y="1625502"/>
            <a:chExt cx="413238" cy="133197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49C8E2-78EB-9DA0-14A0-08F8EA6FE7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BCEE9A-AA38-6E22-1A96-41D4D2AF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696D7F-03CD-D26B-8FDB-67C8135AC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61359BB-0145-5626-73F0-91BEDE4F7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284216" y="3267993"/>
                <a:ext cx="1552861" cy="497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𝒊𝒏</m:t>
                              </m:r>
                            </m:sub>
                          </m:sSub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16" y="3267993"/>
                <a:ext cx="1552861" cy="497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7CD97C-3D5A-24B3-1D9D-0AA8784C692C}"/>
              </a:ext>
            </a:extLst>
          </p:cNvPr>
          <p:cNvGrpSpPr/>
          <p:nvPr/>
        </p:nvGrpSpPr>
        <p:grpSpPr>
          <a:xfrm>
            <a:off x="10216906" y="1620855"/>
            <a:ext cx="203624" cy="179514"/>
            <a:chOff x="7768492" y="230554"/>
            <a:chExt cx="414216" cy="41421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A899F72-1C73-9DB0-6B32-F2E2D67C1F44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1A5FD7-78A6-81E7-CEB8-7252EE394C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48DEAD3-9849-B9B4-EB80-A39C15C21F3D}"/>
              </a:ext>
            </a:extLst>
          </p:cNvPr>
          <p:cNvCxnSpPr>
            <a:cxnSpLocks/>
          </p:cNvCxnSpPr>
          <p:nvPr/>
        </p:nvCxnSpPr>
        <p:spPr>
          <a:xfrm rot="10800000">
            <a:off x="10223376" y="5264401"/>
            <a:ext cx="17951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9D0298C-30FF-B1EC-DB58-DB5C3991285F}"/>
              </a:ext>
            </a:extLst>
          </p:cNvPr>
          <p:cNvSpPr/>
          <p:nvPr/>
        </p:nvSpPr>
        <p:spPr>
          <a:xfrm>
            <a:off x="7174759" y="3281504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6840D1-2F67-A452-A190-7E9372A497F5}"/>
              </a:ext>
            </a:extLst>
          </p:cNvPr>
          <p:cNvSpPr/>
          <p:nvPr/>
        </p:nvSpPr>
        <p:spPr>
          <a:xfrm>
            <a:off x="7174759" y="366527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8346DCA-4E32-2FDF-7CA8-B20C80FC9FCD}"/>
              </a:ext>
            </a:extLst>
          </p:cNvPr>
          <p:cNvSpPr/>
          <p:nvPr/>
        </p:nvSpPr>
        <p:spPr>
          <a:xfrm rot="16200000">
            <a:off x="4399172" y="234403"/>
            <a:ext cx="2841406" cy="6443982"/>
          </a:xfrm>
          <a:prstGeom prst="arc">
            <a:avLst>
              <a:gd name="adj1" fmla="val 16473466"/>
              <a:gd name="adj2" fmla="val 91454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0753A6-A161-556D-FA8A-6F6286B1A9B8}"/>
              </a:ext>
            </a:extLst>
          </p:cNvPr>
          <p:cNvGrpSpPr/>
          <p:nvPr/>
        </p:nvGrpSpPr>
        <p:grpSpPr>
          <a:xfrm rot="997611">
            <a:off x="7914826" y="2332532"/>
            <a:ext cx="163712" cy="155617"/>
            <a:chOff x="8199912" y="2137558"/>
            <a:chExt cx="291916" cy="4169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BF654B-10A2-A7AB-2F8A-7FAEF8EC1EEE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D2B019-CB6A-7888-BA45-961159667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C5D148-F957-246F-0554-2292D2A495E9}"/>
              </a:ext>
            </a:extLst>
          </p:cNvPr>
          <p:cNvSpPr txBox="1"/>
          <p:nvPr/>
        </p:nvSpPr>
        <p:spPr>
          <a:xfrm>
            <a:off x="1107831" y="5785338"/>
            <a:ext cx="885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Diode is reverse biased </a:t>
            </a:r>
            <a:r>
              <a:rPr lang="en-IN" dirty="0">
                <a:sym typeface="Wingdings" panose="05000000000000000000" pitchFamily="2" charset="2"/>
              </a:rPr>
              <a:t> Open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Capacitor takes 5 times tau (5*tau) to charge to 2/3 percent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Time constant  = 10*Time period of input  So capacitor does not even start charging</a:t>
            </a:r>
            <a:endParaRPr lang="en-IN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B11F362-416F-4450-E662-50FBA971AA8E}"/>
              </a:ext>
            </a:extLst>
          </p:cNvPr>
          <p:cNvGrpSpPr/>
          <p:nvPr/>
        </p:nvGrpSpPr>
        <p:grpSpPr>
          <a:xfrm>
            <a:off x="2030655" y="2647772"/>
            <a:ext cx="203624" cy="179514"/>
            <a:chOff x="7768492" y="230554"/>
            <a:chExt cx="414216" cy="41421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1A27897-5772-1542-0E93-9CDCA05BA1A8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75E75D5-5BA3-C9E7-8825-90D31E567B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8E89C14-B843-1970-90D4-1898F472534A}"/>
              </a:ext>
            </a:extLst>
          </p:cNvPr>
          <p:cNvCxnSpPr>
            <a:cxnSpLocks/>
          </p:cNvCxnSpPr>
          <p:nvPr/>
        </p:nvCxnSpPr>
        <p:spPr>
          <a:xfrm rot="10800000">
            <a:off x="2060438" y="4247262"/>
            <a:ext cx="179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3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237706" y="1667922"/>
            <a:ext cx="0" cy="1688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9708498" y="1667922"/>
            <a:ext cx="0" cy="1159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57710" y="1667922"/>
            <a:ext cx="4876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882128" y="4002889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86113" y="1667922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888770" y="1667922"/>
            <a:ext cx="26383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1362681" y="3026968"/>
            <a:ext cx="1062804" cy="975922"/>
            <a:chOff x="1881554" y="1582615"/>
            <a:chExt cx="2652739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881554" y="1582615"/>
              <a:ext cx="2652739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27083" y="1368621"/>
            <a:ext cx="293802" cy="598602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458169" y="2657253"/>
            <a:ext cx="504758" cy="1988449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882128" y="5361935"/>
            <a:ext cx="78521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9723687" y="4645702"/>
            <a:ext cx="0" cy="716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237706" y="3733522"/>
            <a:ext cx="0" cy="1628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115BB7-7821-1E03-2FE2-E4D6109B4C67}"/>
              </a:ext>
            </a:extLst>
          </p:cNvPr>
          <p:cNvSpPr txBox="1"/>
          <p:nvPr/>
        </p:nvSpPr>
        <p:spPr>
          <a:xfrm>
            <a:off x="764647" y="469146"/>
            <a:ext cx="51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Negative Half Cycle (till negative peak is reached)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CEFD62-E04F-7A2C-D50D-334005AE4DFE}"/>
              </a:ext>
            </a:extLst>
          </p:cNvPr>
          <p:cNvGrpSpPr/>
          <p:nvPr/>
        </p:nvGrpSpPr>
        <p:grpSpPr>
          <a:xfrm rot="10223145">
            <a:off x="3914629" y="2215961"/>
            <a:ext cx="163712" cy="155617"/>
            <a:chOff x="8199912" y="2137558"/>
            <a:chExt cx="291916" cy="41699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83B852-590A-DB86-6A56-1F32A3DB3080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D4A98D-79EE-98BA-D27F-ADC2121FF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/>
              <p:nvPr/>
            </p:nvSpPr>
            <p:spPr>
              <a:xfrm>
                <a:off x="5442571" y="4239343"/>
                <a:ext cx="530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71" y="4239343"/>
                <a:ext cx="5308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011583-868F-EF0A-DFDF-1B6B2092F5DB}"/>
              </a:ext>
            </a:extLst>
          </p:cNvPr>
          <p:cNvGrpSpPr/>
          <p:nvPr/>
        </p:nvGrpSpPr>
        <p:grpSpPr>
          <a:xfrm>
            <a:off x="10366010" y="1625502"/>
            <a:ext cx="413238" cy="1640752"/>
            <a:chOff x="10735408" y="1625502"/>
            <a:chExt cx="413238" cy="13319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911235-F6F9-1A5B-D800-30C11B3E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0966DC-7BE1-0CDA-D7F4-FDE984BD0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1EEEBB-7E4B-BFCD-CC4F-15D36D6D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B50125-A8D4-FEA6-0A02-B73F5E221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FB56DA-2A4A-B75D-334F-D59BBB7221AF}"/>
              </a:ext>
            </a:extLst>
          </p:cNvPr>
          <p:cNvGrpSpPr/>
          <p:nvPr/>
        </p:nvGrpSpPr>
        <p:grpSpPr>
          <a:xfrm flipV="1">
            <a:off x="10368085" y="3794424"/>
            <a:ext cx="413238" cy="1567509"/>
            <a:chOff x="10735408" y="1625502"/>
            <a:chExt cx="413238" cy="133197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49C8E2-78EB-9DA0-14A0-08F8EA6FE7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BCEE9A-AA38-6E22-1A96-41D4D2AF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696D7F-03CD-D26B-8FDB-67C8135AC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61359BB-0145-5626-73F0-91BEDE4F7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284216" y="3267993"/>
                <a:ext cx="12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16" y="3267993"/>
                <a:ext cx="1294842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7CD97C-3D5A-24B3-1D9D-0AA8784C692C}"/>
              </a:ext>
            </a:extLst>
          </p:cNvPr>
          <p:cNvGrpSpPr/>
          <p:nvPr/>
        </p:nvGrpSpPr>
        <p:grpSpPr>
          <a:xfrm>
            <a:off x="10216906" y="1620855"/>
            <a:ext cx="203624" cy="179514"/>
            <a:chOff x="7768492" y="230554"/>
            <a:chExt cx="414216" cy="41421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A899F72-1C73-9DB0-6B32-F2E2D67C1F44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1A5FD7-78A6-81E7-CEB8-7252EE394C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48DEAD3-9849-B9B4-EB80-A39C15C21F3D}"/>
              </a:ext>
            </a:extLst>
          </p:cNvPr>
          <p:cNvCxnSpPr>
            <a:cxnSpLocks/>
          </p:cNvCxnSpPr>
          <p:nvPr/>
        </p:nvCxnSpPr>
        <p:spPr>
          <a:xfrm rot="10800000">
            <a:off x="10223376" y="5264401"/>
            <a:ext cx="17951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9D0298C-30FF-B1EC-DB58-DB5C3991285F}"/>
              </a:ext>
            </a:extLst>
          </p:cNvPr>
          <p:cNvSpPr/>
          <p:nvPr/>
        </p:nvSpPr>
        <p:spPr>
          <a:xfrm>
            <a:off x="7174759" y="3281504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6840D1-2F67-A452-A190-7E9372A497F5}"/>
              </a:ext>
            </a:extLst>
          </p:cNvPr>
          <p:cNvSpPr/>
          <p:nvPr/>
        </p:nvSpPr>
        <p:spPr>
          <a:xfrm>
            <a:off x="7174759" y="366527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8346DCA-4E32-2FDF-7CA8-B20C80FC9FCD}"/>
              </a:ext>
            </a:extLst>
          </p:cNvPr>
          <p:cNvSpPr/>
          <p:nvPr/>
        </p:nvSpPr>
        <p:spPr>
          <a:xfrm rot="5400000">
            <a:off x="3226958" y="1476706"/>
            <a:ext cx="2841406" cy="4330453"/>
          </a:xfrm>
          <a:prstGeom prst="arc">
            <a:avLst>
              <a:gd name="adj1" fmla="val 9204581"/>
              <a:gd name="adj2" fmla="val 442740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0753A6-A161-556D-FA8A-6F6286B1A9B8}"/>
              </a:ext>
            </a:extLst>
          </p:cNvPr>
          <p:cNvGrpSpPr/>
          <p:nvPr/>
        </p:nvGrpSpPr>
        <p:grpSpPr>
          <a:xfrm rot="20009035">
            <a:off x="5618343" y="4816306"/>
            <a:ext cx="163712" cy="155617"/>
            <a:chOff x="8199912" y="2137558"/>
            <a:chExt cx="291916" cy="4169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BF654B-10A2-A7AB-2F8A-7FAEF8EC1EEE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D2B019-CB6A-7888-BA45-961159667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C5D148-F957-246F-0554-2292D2A495E9}"/>
              </a:ext>
            </a:extLst>
          </p:cNvPr>
          <p:cNvSpPr txBox="1"/>
          <p:nvPr/>
        </p:nvSpPr>
        <p:spPr>
          <a:xfrm>
            <a:off x="1107831" y="5785338"/>
            <a:ext cx="885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Diode is Forward biased </a:t>
            </a:r>
            <a:r>
              <a:rPr lang="en-IN" sz="1400" dirty="0">
                <a:sym typeface="Wingdings" panose="05000000000000000000" pitchFamily="2" charset="2"/>
              </a:rPr>
              <a:t> Short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Since it is short circuit, large current flows and this current charges the capacitor to </a:t>
            </a:r>
            <a:r>
              <a:rPr lang="en-IN" sz="1400" dirty="0" err="1">
                <a:sym typeface="Wingdings" panose="05000000000000000000" pitchFamily="2" charset="2"/>
              </a:rPr>
              <a:t>V_m</a:t>
            </a:r>
            <a:r>
              <a:rPr lang="en-IN" sz="1400" dirty="0">
                <a:sym typeface="Wingdings" panose="05000000000000000000" pitchFamily="2" charset="2"/>
              </a:rPr>
              <a:t> in shorter duration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B11F362-416F-4450-E662-50FBA971AA8E}"/>
              </a:ext>
            </a:extLst>
          </p:cNvPr>
          <p:cNvGrpSpPr/>
          <p:nvPr/>
        </p:nvGrpSpPr>
        <p:grpSpPr>
          <a:xfrm>
            <a:off x="2003761" y="4137162"/>
            <a:ext cx="203624" cy="179514"/>
            <a:chOff x="7768492" y="230554"/>
            <a:chExt cx="414216" cy="41421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1A27897-5772-1542-0E93-9CDCA05BA1A8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75E75D5-5BA3-C9E7-8825-90D31E567B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8E89C14-B843-1970-90D4-1898F472534A}"/>
              </a:ext>
            </a:extLst>
          </p:cNvPr>
          <p:cNvCxnSpPr>
            <a:cxnSpLocks/>
          </p:cNvCxnSpPr>
          <p:nvPr/>
        </p:nvCxnSpPr>
        <p:spPr>
          <a:xfrm rot="10800000">
            <a:off x="2024971" y="2888142"/>
            <a:ext cx="179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CDBD16-A42D-A82B-EE2D-F0316777753E}"/>
              </a:ext>
            </a:extLst>
          </p:cNvPr>
          <p:cNvCxnSpPr>
            <a:cxnSpLocks/>
          </p:cNvCxnSpPr>
          <p:nvPr/>
        </p:nvCxnSpPr>
        <p:spPr>
          <a:xfrm flipV="1">
            <a:off x="7237705" y="3356619"/>
            <a:ext cx="0" cy="410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B445544-7DDB-DD43-1FF5-4DF3E0F0F68D}"/>
              </a:ext>
            </a:extLst>
          </p:cNvPr>
          <p:cNvGrpSpPr/>
          <p:nvPr/>
        </p:nvGrpSpPr>
        <p:grpSpPr>
          <a:xfrm>
            <a:off x="4972984" y="1802309"/>
            <a:ext cx="203624" cy="179514"/>
            <a:chOff x="7768492" y="230554"/>
            <a:chExt cx="414216" cy="41421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0A68C9-6753-20CC-B087-2CDE2C7A8DBA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CB3E8FF-F3EE-3A91-A41E-295611F30F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9873BA8-1752-B243-B79C-E384410560AF}"/>
              </a:ext>
            </a:extLst>
          </p:cNvPr>
          <p:cNvCxnSpPr>
            <a:cxnSpLocks/>
          </p:cNvCxnSpPr>
          <p:nvPr/>
        </p:nvCxnSpPr>
        <p:spPr>
          <a:xfrm rot="10800000">
            <a:off x="4199602" y="1902633"/>
            <a:ext cx="1795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5B24A1-425D-12DF-8BFE-617EAF99EB53}"/>
                  </a:ext>
                </a:extLst>
              </p:cNvPr>
              <p:cNvSpPr txBox="1"/>
              <p:nvPr/>
            </p:nvSpPr>
            <p:spPr>
              <a:xfrm>
                <a:off x="4401614" y="826467"/>
                <a:ext cx="684675" cy="54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5B24A1-425D-12DF-8BFE-617EAF99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14" y="826467"/>
                <a:ext cx="684675" cy="5429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45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237706" y="1667922"/>
            <a:ext cx="0" cy="1688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9708498" y="1667922"/>
            <a:ext cx="0" cy="1159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57710" y="1667922"/>
            <a:ext cx="4876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882128" y="4002889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86113" y="1667922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888770" y="1667922"/>
            <a:ext cx="26383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1362681" y="3026968"/>
            <a:ext cx="1062804" cy="975922"/>
            <a:chOff x="1881554" y="1582615"/>
            <a:chExt cx="2652739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881554" y="1582615"/>
              <a:ext cx="2652739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27083" y="1368621"/>
            <a:ext cx="293802" cy="598602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458169" y="2657253"/>
            <a:ext cx="504758" cy="1988449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882128" y="5361935"/>
            <a:ext cx="78521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9723687" y="4645702"/>
            <a:ext cx="0" cy="716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237706" y="3733522"/>
            <a:ext cx="0" cy="1628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115BB7-7821-1E03-2FE2-E4D6109B4C67}"/>
              </a:ext>
            </a:extLst>
          </p:cNvPr>
          <p:cNvSpPr txBox="1"/>
          <p:nvPr/>
        </p:nvSpPr>
        <p:spPr>
          <a:xfrm>
            <a:off x="764647" y="469146"/>
            <a:ext cx="670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Negative Half Cycle (At the point when negative peak is reached)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412790" y="2521773"/>
                <a:ext cx="1436099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  <m:r>
                        <a:rPr lang="en-I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𝐕</m:t>
                          </m:r>
                        </m:e>
                        <m:sub>
                          <m:r>
                            <a:rPr lang="en-I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𝐩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90" y="2521773"/>
                <a:ext cx="1436099" cy="494751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011583-868F-EF0A-DFDF-1B6B2092F5DB}"/>
              </a:ext>
            </a:extLst>
          </p:cNvPr>
          <p:cNvGrpSpPr/>
          <p:nvPr/>
        </p:nvGrpSpPr>
        <p:grpSpPr>
          <a:xfrm>
            <a:off x="10366010" y="1625502"/>
            <a:ext cx="413238" cy="1640752"/>
            <a:chOff x="10735408" y="1625502"/>
            <a:chExt cx="413238" cy="13319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911235-F6F9-1A5B-D800-30C11B3E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0966DC-7BE1-0CDA-D7F4-FDE984BD0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1EEEBB-7E4B-BFCD-CC4F-15D36D6D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B50125-A8D4-FEA6-0A02-B73F5E221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FB56DA-2A4A-B75D-334F-D59BBB7221AF}"/>
              </a:ext>
            </a:extLst>
          </p:cNvPr>
          <p:cNvGrpSpPr/>
          <p:nvPr/>
        </p:nvGrpSpPr>
        <p:grpSpPr>
          <a:xfrm flipV="1">
            <a:off x="10368085" y="3794424"/>
            <a:ext cx="413238" cy="1567509"/>
            <a:chOff x="10735408" y="1625502"/>
            <a:chExt cx="413238" cy="133197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49C8E2-78EB-9DA0-14A0-08F8EA6FE7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BCEE9A-AA38-6E22-1A96-41D4D2AF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696D7F-03CD-D26B-8FDB-67C8135AC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61359BB-0145-5626-73F0-91BEDE4F7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284216" y="3267993"/>
                <a:ext cx="12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16" y="3267993"/>
                <a:ext cx="1294842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7CD97C-3D5A-24B3-1D9D-0AA8784C692C}"/>
              </a:ext>
            </a:extLst>
          </p:cNvPr>
          <p:cNvGrpSpPr/>
          <p:nvPr/>
        </p:nvGrpSpPr>
        <p:grpSpPr>
          <a:xfrm>
            <a:off x="10216906" y="1620855"/>
            <a:ext cx="203624" cy="179514"/>
            <a:chOff x="7768492" y="230554"/>
            <a:chExt cx="414216" cy="41421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A899F72-1C73-9DB0-6B32-F2E2D67C1F44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1A5FD7-78A6-81E7-CEB8-7252EE394C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48DEAD3-9849-B9B4-EB80-A39C15C21F3D}"/>
              </a:ext>
            </a:extLst>
          </p:cNvPr>
          <p:cNvCxnSpPr>
            <a:cxnSpLocks/>
          </p:cNvCxnSpPr>
          <p:nvPr/>
        </p:nvCxnSpPr>
        <p:spPr>
          <a:xfrm rot="10800000">
            <a:off x="10223376" y="5264401"/>
            <a:ext cx="17951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9D0298C-30FF-B1EC-DB58-DB5C3991285F}"/>
              </a:ext>
            </a:extLst>
          </p:cNvPr>
          <p:cNvSpPr/>
          <p:nvPr/>
        </p:nvSpPr>
        <p:spPr>
          <a:xfrm>
            <a:off x="7174759" y="3281504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6840D1-2F67-A452-A190-7E9372A497F5}"/>
              </a:ext>
            </a:extLst>
          </p:cNvPr>
          <p:cNvSpPr/>
          <p:nvPr/>
        </p:nvSpPr>
        <p:spPr>
          <a:xfrm>
            <a:off x="7174759" y="366527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5D148-F957-246F-0554-2292D2A495E9}"/>
              </a:ext>
            </a:extLst>
          </p:cNvPr>
          <p:cNvSpPr txBox="1"/>
          <p:nvPr/>
        </p:nvSpPr>
        <p:spPr>
          <a:xfrm>
            <a:off x="628810" y="5600426"/>
            <a:ext cx="8855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Capacitor is charged to </a:t>
            </a:r>
            <a:r>
              <a:rPr lang="en-IN" sz="1400" dirty="0" err="1"/>
              <a:t>V_m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It cannot discharge quickly since time constant is very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Voltage across diode  0V = - Vp + Vp = 0  =&gt; No current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 Diode becomes open circuit. Vo = -Vp + Vp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Now the current flows through load.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B11F362-416F-4450-E662-50FBA971AA8E}"/>
              </a:ext>
            </a:extLst>
          </p:cNvPr>
          <p:cNvGrpSpPr/>
          <p:nvPr/>
        </p:nvGrpSpPr>
        <p:grpSpPr>
          <a:xfrm>
            <a:off x="2003761" y="4137162"/>
            <a:ext cx="203624" cy="179514"/>
            <a:chOff x="7768492" y="230554"/>
            <a:chExt cx="414216" cy="41421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1A27897-5772-1542-0E93-9CDCA05BA1A8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75E75D5-5BA3-C9E7-8825-90D31E567B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8E89C14-B843-1970-90D4-1898F472534A}"/>
              </a:ext>
            </a:extLst>
          </p:cNvPr>
          <p:cNvCxnSpPr>
            <a:cxnSpLocks/>
          </p:cNvCxnSpPr>
          <p:nvPr/>
        </p:nvCxnSpPr>
        <p:spPr>
          <a:xfrm rot="10800000">
            <a:off x="2024971" y="2888142"/>
            <a:ext cx="179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B445544-7DDB-DD43-1FF5-4DF3E0F0F68D}"/>
              </a:ext>
            </a:extLst>
          </p:cNvPr>
          <p:cNvGrpSpPr/>
          <p:nvPr/>
        </p:nvGrpSpPr>
        <p:grpSpPr>
          <a:xfrm>
            <a:off x="4972984" y="1802309"/>
            <a:ext cx="203624" cy="179514"/>
            <a:chOff x="7768492" y="230554"/>
            <a:chExt cx="414216" cy="41421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0A68C9-6753-20CC-B087-2CDE2C7A8DBA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CB3E8FF-F3EE-3A91-A41E-295611F30F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9873BA8-1752-B243-B79C-E384410560AF}"/>
              </a:ext>
            </a:extLst>
          </p:cNvPr>
          <p:cNvCxnSpPr>
            <a:cxnSpLocks/>
          </p:cNvCxnSpPr>
          <p:nvPr/>
        </p:nvCxnSpPr>
        <p:spPr>
          <a:xfrm rot="10800000">
            <a:off x="4199602" y="1902633"/>
            <a:ext cx="1795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5B24A1-425D-12DF-8BFE-617EAF99EB53}"/>
                  </a:ext>
                </a:extLst>
              </p:cNvPr>
              <p:cNvSpPr txBox="1"/>
              <p:nvPr/>
            </p:nvSpPr>
            <p:spPr>
              <a:xfrm>
                <a:off x="4375237" y="834934"/>
                <a:ext cx="684675" cy="54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5B24A1-425D-12DF-8BFE-617EAF99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37" y="834934"/>
                <a:ext cx="684675" cy="542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36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237706" y="1667922"/>
            <a:ext cx="0" cy="1688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9708498" y="1667922"/>
            <a:ext cx="0" cy="1159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57710" y="1667922"/>
            <a:ext cx="4876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882128" y="4002889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86113" y="1667922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888770" y="1667922"/>
            <a:ext cx="26383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1362681" y="3026968"/>
            <a:ext cx="1062804" cy="975922"/>
            <a:chOff x="1881554" y="1582615"/>
            <a:chExt cx="2652739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881554" y="1582615"/>
              <a:ext cx="2652739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27083" y="1368621"/>
            <a:ext cx="293802" cy="598602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458169" y="2657253"/>
            <a:ext cx="504758" cy="1988449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882128" y="5361935"/>
            <a:ext cx="78521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9723687" y="4645702"/>
            <a:ext cx="0" cy="716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237706" y="3733522"/>
            <a:ext cx="0" cy="1628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115BB7-7821-1E03-2FE2-E4D6109B4C67}"/>
              </a:ext>
            </a:extLst>
          </p:cNvPr>
          <p:cNvSpPr txBox="1"/>
          <p:nvPr/>
        </p:nvSpPr>
        <p:spPr>
          <a:xfrm>
            <a:off x="764647" y="469146"/>
            <a:ext cx="670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Negative Half Cycle (After negative peak is reached)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533404" y="3144431"/>
                <a:ext cx="7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4" y="3144431"/>
                <a:ext cx="711990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011583-868F-EF0A-DFDF-1B6B2092F5DB}"/>
              </a:ext>
            </a:extLst>
          </p:cNvPr>
          <p:cNvGrpSpPr/>
          <p:nvPr/>
        </p:nvGrpSpPr>
        <p:grpSpPr>
          <a:xfrm>
            <a:off x="10366010" y="1625502"/>
            <a:ext cx="413238" cy="1640752"/>
            <a:chOff x="10735408" y="1625502"/>
            <a:chExt cx="413238" cy="13319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911235-F6F9-1A5B-D800-30C11B3E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0966DC-7BE1-0CDA-D7F4-FDE984BD0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1EEEBB-7E4B-BFCD-CC4F-15D36D6D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B50125-A8D4-FEA6-0A02-B73F5E221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FB56DA-2A4A-B75D-334F-D59BBB7221AF}"/>
              </a:ext>
            </a:extLst>
          </p:cNvPr>
          <p:cNvGrpSpPr/>
          <p:nvPr/>
        </p:nvGrpSpPr>
        <p:grpSpPr>
          <a:xfrm flipV="1">
            <a:off x="10368085" y="3794424"/>
            <a:ext cx="413238" cy="1567509"/>
            <a:chOff x="10735408" y="1625502"/>
            <a:chExt cx="413238" cy="133197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49C8E2-78EB-9DA0-14A0-08F8EA6FE7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BCEE9A-AA38-6E22-1A96-41D4D2AF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696D7F-03CD-D26B-8FDB-67C8135AC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61359BB-0145-5626-73F0-91BEDE4F7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9905973" y="3281504"/>
                <a:ext cx="2271519" cy="54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73" y="3281504"/>
                <a:ext cx="2271519" cy="542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7CD97C-3D5A-24B3-1D9D-0AA8784C692C}"/>
              </a:ext>
            </a:extLst>
          </p:cNvPr>
          <p:cNvGrpSpPr/>
          <p:nvPr/>
        </p:nvGrpSpPr>
        <p:grpSpPr>
          <a:xfrm>
            <a:off x="10216906" y="1620855"/>
            <a:ext cx="203624" cy="179514"/>
            <a:chOff x="7768492" y="230554"/>
            <a:chExt cx="414216" cy="41421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A899F72-1C73-9DB0-6B32-F2E2D67C1F44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1A5FD7-78A6-81E7-CEB8-7252EE394C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48DEAD3-9849-B9B4-EB80-A39C15C21F3D}"/>
              </a:ext>
            </a:extLst>
          </p:cNvPr>
          <p:cNvCxnSpPr>
            <a:cxnSpLocks/>
          </p:cNvCxnSpPr>
          <p:nvPr/>
        </p:nvCxnSpPr>
        <p:spPr>
          <a:xfrm rot="10800000">
            <a:off x="10223376" y="5264401"/>
            <a:ext cx="17951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9D0298C-30FF-B1EC-DB58-DB5C3991285F}"/>
              </a:ext>
            </a:extLst>
          </p:cNvPr>
          <p:cNvSpPr/>
          <p:nvPr/>
        </p:nvSpPr>
        <p:spPr>
          <a:xfrm>
            <a:off x="7174759" y="3281504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6840D1-2F67-A452-A190-7E9372A497F5}"/>
              </a:ext>
            </a:extLst>
          </p:cNvPr>
          <p:cNvSpPr/>
          <p:nvPr/>
        </p:nvSpPr>
        <p:spPr>
          <a:xfrm>
            <a:off x="7174759" y="3665273"/>
            <a:ext cx="125893" cy="1301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5D148-F957-246F-0554-2292D2A495E9}"/>
              </a:ext>
            </a:extLst>
          </p:cNvPr>
          <p:cNvSpPr txBox="1"/>
          <p:nvPr/>
        </p:nvSpPr>
        <p:spPr>
          <a:xfrm>
            <a:off x="628810" y="5600426"/>
            <a:ext cx="8855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Capacitor gives a voltage of Vp</a:t>
            </a:r>
            <a:endParaRPr lang="en-IN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Net Voltage across diode and load hereafter  = Vin + 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Vp is like DC value so the entire waveform is shifted upwards by a value of 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Vin + Vp is always greater than or equal to zero hereafter. Hence Diode is always reverse biased (open circuit)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B445544-7DDB-DD43-1FF5-4DF3E0F0F68D}"/>
              </a:ext>
            </a:extLst>
          </p:cNvPr>
          <p:cNvGrpSpPr/>
          <p:nvPr/>
        </p:nvGrpSpPr>
        <p:grpSpPr>
          <a:xfrm>
            <a:off x="4972984" y="1802309"/>
            <a:ext cx="203624" cy="179514"/>
            <a:chOff x="7768492" y="230554"/>
            <a:chExt cx="414216" cy="41421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0A68C9-6753-20CC-B087-2CDE2C7A8DBA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CB3E8FF-F3EE-3A91-A41E-295611F30F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9873BA8-1752-B243-B79C-E384410560AF}"/>
              </a:ext>
            </a:extLst>
          </p:cNvPr>
          <p:cNvCxnSpPr>
            <a:cxnSpLocks/>
          </p:cNvCxnSpPr>
          <p:nvPr/>
        </p:nvCxnSpPr>
        <p:spPr>
          <a:xfrm rot="10800000">
            <a:off x="4199602" y="1902633"/>
            <a:ext cx="1795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5B24A1-425D-12DF-8BFE-617EAF99EB53}"/>
                  </a:ext>
                </a:extLst>
              </p:cNvPr>
              <p:cNvSpPr txBox="1"/>
              <p:nvPr/>
            </p:nvSpPr>
            <p:spPr>
              <a:xfrm>
                <a:off x="4375237" y="834934"/>
                <a:ext cx="684675" cy="54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5B24A1-425D-12DF-8BFE-617EAF99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37" y="834934"/>
                <a:ext cx="684675" cy="542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5DC1286-1ABF-762F-B9D9-4E391F4A1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816" y="2137344"/>
            <a:ext cx="6419644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6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6F261E-8CD6-DB46-BEA6-54566FA61D99}"/>
              </a:ext>
            </a:extLst>
          </p:cNvPr>
          <p:cNvCxnSpPr>
            <a:cxnSpLocks/>
          </p:cNvCxnSpPr>
          <p:nvPr/>
        </p:nvCxnSpPr>
        <p:spPr>
          <a:xfrm flipV="1">
            <a:off x="7237706" y="1667922"/>
            <a:ext cx="0" cy="1688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0081D5-8E0D-611C-ADC8-A00E59A0B1CB}"/>
              </a:ext>
            </a:extLst>
          </p:cNvPr>
          <p:cNvCxnSpPr>
            <a:cxnSpLocks/>
          </p:cNvCxnSpPr>
          <p:nvPr/>
        </p:nvCxnSpPr>
        <p:spPr>
          <a:xfrm flipV="1">
            <a:off x="9708498" y="1667922"/>
            <a:ext cx="0" cy="1159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4D7D8E-2B3E-B808-639D-18CBE0E0C2D7}"/>
              </a:ext>
            </a:extLst>
          </p:cNvPr>
          <p:cNvCxnSpPr>
            <a:cxnSpLocks/>
          </p:cNvCxnSpPr>
          <p:nvPr/>
        </p:nvCxnSpPr>
        <p:spPr>
          <a:xfrm>
            <a:off x="4857710" y="1667922"/>
            <a:ext cx="4876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5FFE63-5C4D-EBB8-E031-493D012E8056}"/>
              </a:ext>
            </a:extLst>
          </p:cNvPr>
          <p:cNvCxnSpPr>
            <a:cxnSpLocks/>
          </p:cNvCxnSpPr>
          <p:nvPr/>
        </p:nvCxnSpPr>
        <p:spPr>
          <a:xfrm flipH="1" flipV="1">
            <a:off x="1882128" y="4002889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2304A1-D67D-06B4-B3A2-645B9DE733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86113" y="1667922"/>
            <a:ext cx="7970" cy="1359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CE8512-6666-6E19-6784-4F5DD4BA1E0A}"/>
              </a:ext>
            </a:extLst>
          </p:cNvPr>
          <p:cNvCxnSpPr>
            <a:cxnSpLocks/>
          </p:cNvCxnSpPr>
          <p:nvPr/>
        </p:nvCxnSpPr>
        <p:spPr>
          <a:xfrm>
            <a:off x="1888770" y="1667922"/>
            <a:ext cx="26383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D49E05-90FD-ABFD-3021-1258F9697F76}"/>
              </a:ext>
            </a:extLst>
          </p:cNvPr>
          <p:cNvGrpSpPr/>
          <p:nvPr/>
        </p:nvGrpSpPr>
        <p:grpSpPr>
          <a:xfrm>
            <a:off x="1362681" y="3026968"/>
            <a:ext cx="1062804" cy="975922"/>
            <a:chOff x="1881554" y="1582615"/>
            <a:chExt cx="2652739" cy="25409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FD344-66A4-3B0C-64B4-1672D435862D}"/>
                </a:ext>
              </a:extLst>
            </p:cNvPr>
            <p:cNvSpPr/>
            <p:nvPr/>
          </p:nvSpPr>
          <p:spPr>
            <a:xfrm>
              <a:off x="1881554" y="1582615"/>
              <a:ext cx="2652739" cy="2540977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8D261-9274-6932-4AE5-9E70A5042361}"/>
                </a:ext>
              </a:extLst>
            </p:cNvPr>
            <p:cNvGrpSpPr/>
            <p:nvPr/>
          </p:nvGrpSpPr>
          <p:grpSpPr>
            <a:xfrm>
              <a:off x="2364224" y="2283959"/>
              <a:ext cx="1687397" cy="1138287"/>
              <a:chOff x="6646985" y="871948"/>
              <a:chExt cx="5401493" cy="3049421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97FA09C7-632C-8202-85F0-577290A247A0}"/>
                  </a:ext>
                </a:extLst>
              </p:cNvPr>
              <p:cNvSpPr/>
              <p:nvPr/>
            </p:nvSpPr>
            <p:spPr>
              <a:xfrm>
                <a:off x="6646985" y="958362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89A9CBBA-B200-F10C-F897-FB6B926EFCDE}"/>
                  </a:ext>
                </a:extLst>
              </p:cNvPr>
              <p:cNvSpPr/>
              <p:nvPr/>
            </p:nvSpPr>
            <p:spPr>
              <a:xfrm flipV="1">
                <a:off x="9305279" y="871948"/>
                <a:ext cx="2743200" cy="2963007"/>
              </a:xfrm>
              <a:prstGeom prst="blockArc">
                <a:avLst>
                  <a:gd name="adj1" fmla="val 10800000"/>
                  <a:gd name="adj2" fmla="val 21364906"/>
                  <a:gd name="adj3" fmla="val 3096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F7FE5-803B-C18F-6CE5-E1A25C40589E}"/>
              </a:ext>
            </a:extLst>
          </p:cNvPr>
          <p:cNvGrpSpPr/>
          <p:nvPr/>
        </p:nvGrpSpPr>
        <p:grpSpPr>
          <a:xfrm>
            <a:off x="4527083" y="1368621"/>
            <a:ext cx="293802" cy="598602"/>
            <a:chOff x="4826524" y="1607270"/>
            <a:chExt cx="293802" cy="5986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7B7A6-CEDA-9009-E40E-1372A96FE3D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06F9A-0A33-0886-93B3-D190926574B6}"/>
                </a:ext>
              </a:extLst>
            </p:cNvPr>
            <p:cNvCxnSpPr>
              <a:cxnSpLocks/>
            </p:cNvCxnSpPr>
            <p:nvPr/>
          </p:nvCxnSpPr>
          <p:spPr>
            <a:xfrm>
              <a:off x="5120326" y="1607270"/>
              <a:ext cx="0" cy="5986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0022D0-8C9E-6A98-C692-5B5E6C72F1C1}"/>
              </a:ext>
            </a:extLst>
          </p:cNvPr>
          <p:cNvGrpSpPr/>
          <p:nvPr/>
        </p:nvGrpSpPr>
        <p:grpSpPr>
          <a:xfrm>
            <a:off x="6943236" y="3348097"/>
            <a:ext cx="588940" cy="385425"/>
            <a:chOff x="6679764" y="2408799"/>
            <a:chExt cx="729006" cy="59388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FBD8E2-F275-29F7-6D3B-ADF9B0E43CA1}"/>
                </a:ext>
              </a:extLst>
            </p:cNvPr>
            <p:cNvSpPr/>
            <p:nvPr/>
          </p:nvSpPr>
          <p:spPr>
            <a:xfrm>
              <a:off x="6679764" y="2408799"/>
              <a:ext cx="729006" cy="5938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3297D-8989-7E92-D176-137EB62AA46A}"/>
                </a:ext>
              </a:extLst>
            </p:cNvPr>
            <p:cNvCxnSpPr/>
            <p:nvPr/>
          </p:nvCxnSpPr>
          <p:spPr>
            <a:xfrm>
              <a:off x="6679764" y="2413065"/>
              <a:ext cx="72900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E3D5B1-F71E-5C66-BC76-5D37512A844B}"/>
              </a:ext>
            </a:extLst>
          </p:cNvPr>
          <p:cNvGrpSpPr/>
          <p:nvPr/>
        </p:nvGrpSpPr>
        <p:grpSpPr>
          <a:xfrm>
            <a:off x="9458169" y="2657253"/>
            <a:ext cx="504758" cy="1988449"/>
            <a:chOff x="8348956" y="1738148"/>
            <a:chExt cx="333459" cy="29340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7AB7A4-36C5-F454-C94E-F5697D326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BECB24-D6A1-8319-4874-FA9FB5B588B6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AA40683-A5DA-87FF-A5A0-6B2B8933BA22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38A345-5FCF-74D7-F4E8-FA47A02EC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F610EC5-BCD7-243C-DABF-0879E3D45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AD044EB-3BEF-CEB8-43C6-F8369821A75C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26EDAEF-F822-6FF6-8355-6BB089D5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253D25D-8D9C-DA5A-636E-3A5C68292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387A28-F7AC-D62A-A231-54E2F8017BCD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80DDFBF-FBBC-8D5B-8B1D-39FF037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98A31AD-D89F-A209-38A9-5F7B7C507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015D79D-9FDA-D637-2F5D-340625DC0928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ED16C2C-F70F-0ED6-B6BF-2400E8575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48E9692-4A87-8095-382C-BFB3DDAC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B016018-2FFE-7AB1-347A-B755DF16038E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35330D-C4D1-7FBF-C168-64F936801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065C08-CF0F-AC3C-010A-0F351CE65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F893EE-07C0-9978-336D-F6BF2CF4A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2E28D60-390F-1809-FEED-A445129DB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C32A7C-A22A-EC19-214C-1CE96CDCD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89CB8B-F741-DF76-2B5D-7A5A18EE20FF}"/>
              </a:ext>
            </a:extLst>
          </p:cNvPr>
          <p:cNvCxnSpPr>
            <a:cxnSpLocks/>
          </p:cNvCxnSpPr>
          <p:nvPr/>
        </p:nvCxnSpPr>
        <p:spPr>
          <a:xfrm>
            <a:off x="1882128" y="5361935"/>
            <a:ext cx="78521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08DE3-2AF9-6366-4EA9-AD6CAA4FDC2D}"/>
              </a:ext>
            </a:extLst>
          </p:cNvPr>
          <p:cNvCxnSpPr>
            <a:cxnSpLocks/>
          </p:cNvCxnSpPr>
          <p:nvPr/>
        </p:nvCxnSpPr>
        <p:spPr>
          <a:xfrm flipV="1">
            <a:off x="9723687" y="4645702"/>
            <a:ext cx="0" cy="716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60E96-8C69-E495-187E-6FB29DE84F7D}"/>
              </a:ext>
            </a:extLst>
          </p:cNvPr>
          <p:cNvCxnSpPr>
            <a:cxnSpLocks/>
          </p:cNvCxnSpPr>
          <p:nvPr/>
        </p:nvCxnSpPr>
        <p:spPr>
          <a:xfrm flipV="1">
            <a:off x="7237706" y="3733522"/>
            <a:ext cx="0" cy="1628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115BB7-7821-1E03-2FE2-E4D6109B4C67}"/>
              </a:ext>
            </a:extLst>
          </p:cNvPr>
          <p:cNvSpPr txBox="1"/>
          <p:nvPr/>
        </p:nvSpPr>
        <p:spPr>
          <a:xfrm>
            <a:off x="1015139" y="728420"/>
            <a:ext cx="21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/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1174EA8-78E2-BA1E-D783-EA017887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09" y="3266254"/>
                <a:ext cx="623824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/>
              <p:nvPr/>
            </p:nvSpPr>
            <p:spPr>
              <a:xfrm>
                <a:off x="6435456" y="3266254"/>
                <a:ext cx="500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92954B-4022-4419-B82A-1D0C5FB2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456" y="3266254"/>
                <a:ext cx="50045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/>
              <p:nvPr/>
            </p:nvSpPr>
            <p:spPr>
              <a:xfrm>
                <a:off x="4492310" y="2035691"/>
                <a:ext cx="461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𝑪</m:t>
                      </m:r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826B0B-C83D-761A-6AD2-E9366D0B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10" y="2035691"/>
                <a:ext cx="4619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/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CE41B4D-F0C1-83AA-CE28-7B47F08E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9" y="3193785"/>
                <a:ext cx="711990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CEFD62-E04F-7A2C-D50D-334005AE4DFE}"/>
              </a:ext>
            </a:extLst>
          </p:cNvPr>
          <p:cNvGrpSpPr/>
          <p:nvPr/>
        </p:nvGrpSpPr>
        <p:grpSpPr>
          <a:xfrm>
            <a:off x="8391246" y="1590113"/>
            <a:ext cx="163712" cy="155617"/>
            <a:chOff x="8199912" y="2137558"/>
            <a:chExt cx="291916" cy="41699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83B852-590A-DB86-6A56-1F32A3DB3080}"/>
                </a:ext>
              </a:extLst>
            </p:cNvPr>
            <p:cNvCxnSpPr/>
            <p:nvPr/>
          </p:nvCxnSpPr>
          <p:spPr>
            <a:xfrm>
              <a:off x="8199912" y="2137558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D4A98D-79EE-98BA-D27F-ADC2121FF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696" y="2344661"/>
              <a:ext cx="273132" cy="2098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/>
              <p:nvPr/>
            </p:nvSpPr>
            <p:spPr>
              <a:xfrm>
                <a:off x="8076101" y="1637136"/>
                <a:ext cx="543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757863-32F0-E7A6-BB2A-4F3EF372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101" y="1637136"/>
                <a:ext cx="543674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011583-868F-EF0A-DFDF-1B6B2092F5DB}"/>
              </a:ext>
            </a:extLst>
          </p:cNvPr>
          <p:cNvGrpSpPr/>
          <p:nvPr/>
        </p:nvGrpSpPr>
        <p:grpSpPr>
          <a:xfrm>
            <a:off x="10366010" y="1625502"/>
            <a:ext cx="413238" cy="1640752"/>
            <a:chOff x="10735408" y="1625502"/>
            <a:chExt cx="413238" cy="13319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911235-F6F9-1A5B-D800-30C11B3E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90966DC-7BE1-0CDA-D7F4-FDE984BD0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1EEEBB-7E4B-BFCD-CC4F-15D36D6D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B50125-A8D4-FEA6-0A02-B73F5E221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FB56DA-2A4A-B75D-334F-D59BBB7221AF}"/>
              </a:ext>
            </a:extLst>
          </p:cNvPr>
          <p:cNvGrpSpPr/>
          <p:nvPr/>
        </p:nvGrpSpPr>
        <p:grpSpPr>
          <a:xfrm flipV="1">
            <a:off x="10368085" y="3794424"/>
            <a:ext cx="413238" cy="1567509"/>
            <a:chOff x="10735408" y="1625502"/>
            <a:chExt cx="413238" cy="1331975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49C8E2-78EB-9DA0-14A0-08F8EA6FE7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5408" y="1625503"/>
              <a:ext cx="413238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CBCEE9A-AA38-6E22-1A96-41D4D2AF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4447" y="1625502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696D7F-03CD-D26B-8FDB-67C8135AC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2027" y="1629277"/>
              <a:ext cx="0" cy="1328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61359BB-0145-5626-73F0-91BEDE4F7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027" y="1625503"/>
              <a:ext cx="101827" cy="1057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/>
              <p:nvPr/>
            </p:nvSpPr>
            <p:spPr>
              <a:xfrm>
                <a:off x="10284216" y="3267993"/>
                <a:ext cx="647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4D40B7-2AB1-C772-1021-6C320850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216" y="3267993"/>
                <a:ext cx="647870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7CD97C-3D5A-24B3-1D9D-0AA8784C692C}"/>
              </a:ext>
            </a:extLst>
          </p:cNvPr>
          <p:cNvGrpSpPr/>
          <p:nvPr/>
        </p:nvGrpSpPr>
        <p:grpSpPr>
          <a:xfrm>
            <a:off x="10216906" y="1620855"/>
            <a:ext cx="203624" cy="179514"/>
            <a:chOff x="7768492" y="230554"/>
            <a:chExt cx="414216" cy="41421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A899F72-1C73-9DB0-6B32-F2E2D67C1F44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1A5FD7-78A6-81E7-CEB8-7252EE394C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48DEAD3-9849-B9B4-EB80-A39C15C21F3D}"/>
              </a:ext>
            </a:extLst>
          </p:cNvPr>
          <p:cNvCxnSpPr>
            <a:cxnSpLocks/>
          </p:cNvCxnSpPr>
          <p:nvPr/>
        </p:nvCxnSpPr>
        <p:spPr>
          <a:xfrm rot="10800000">
            <a:off x="10223376" y="5264401"/>
            <a:ext cx="179514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6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Positive Clamper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6</cp:revision>
  <dcterms:created xsi:type="dcterms:W3CDTF">2022-05-14T09:12:47Z</dcterms:created>
  <dcterms:modified xsi:type="dcterms:W3CDTF">2022-05-15T14:11:28Z</dcterms:modified>
</cp:coreProperties>
</file>