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88989-6834-4AE2-8E9A-01056858AB3F}">
          <p14:sldIdLst/>
        </p14:section>
        <p14:section name="1. Initial Circuit" id="{42D4F341-25F8-492B-8CFB-A5F631D84F15}">
          <p14:sldIdLst>
            <p14:sldId id="258"/>
          </p14:sldIdLst>
        </p14:section>
        <p14:section name="2. First pos half cycle" id="{0D5F6CAE-F50A-488D-99FE-CED38E92D8A9}">
          <p14:sldIdLst>
            <p14:sldId id="266"/>
          </p14:sldIdLst>
        </p14:section>
        <p14:section name="3. First neg half cycle till neg peak is reached" id="{0E2786CA-0634-4925-8848-D825DDCEBF6F}">
          <p14:sldIdLst>
            <p14:sldId id="267"/>
          </p14:sldIdLst>
        </p14:section>
        <p14:section name="4. First neg peak reached" id="{D4AFE998-FA80-4A55-8431-EC20CF3294D1}">
          <p14:sldIdLst>
            <p14:sldId id="268"/>
          </p14:sldIdLst>
        </p14:section>
        <p14:section name="5. After first neg peak reached" id="{CCA6A691-51EF-4541-B33A-DB2784EBE310}">
          <p14:sldIdLst>
            <p14:sldId id="269"/>
          </p14:sldIdLst>
        </p14:section>
        <p14:section name="6. Final circuit" id="{96D14C81-3D73-4A5E-9BDE-7E9C36E6662B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2C5E-89EC-7BFE-6B36-F437FC40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5DF7-9B85-50B5-BF50-E9E24B67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0AA9-55DB-287D-A7F9-D118E25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AF60-83B9-3DB4-FD0D-8C3FE67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9904-EFA7-A23B-D82D-550FF556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6E74-4D89-A848-E741-1EDD6191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73CE1-DD4D-41F4-42DC-7B5E2570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E6D9-44E7-8CD5-2277-4058DD6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1756-E1EC-6750-AF19-05616FD7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7C70-5A72-8A05-2102-9B4A426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2472-3817-631E-FF01-CE03C380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7D76-1249-12E8-CE04-DFC3266D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664D-5FEB-52D2-9CCA-24D8A6DA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F4C5-A452-3EB3-275F-C90D9576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7216-1395-6CD3-DB6E-C5CD4E6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82C6-08C3-C5B9-E27A-FD4ACFC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C2A-E55B-675D-274D-2990BDF4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7545-16E8-C160-566C-E27EF9C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9034-F2F1-F3E6-2013-51F4072A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A2EA-59DA-A3D4-11AA-B999922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4E4-B069-A701-867A-812CB78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119A-DF85-F31F-1B1E-17D0DFF2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3747-1448-34BB-A7E3-8E152DE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2334-B5B2-3658-068E-9EB7CA0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9D4-2B14-167B-D316-40CE797E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ACC-6001-6CFC-5EB7-012FBD68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FC09-4AB7-9A36-C1C5-1A867CCFB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76DF-B964-328E-AFE7-74254A91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FF3-97F5-815E-B592-FE9FA3E6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D92E-76A8-79DC-20C4-C16964E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B124-8D40-C7F0-35F4-CC4C6E0B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7B9-B0CF-05B0-AE65-4AEF968F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FB8B-D5B4-3386-E0D1-6AFE73F0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1935-A5AC-E1EE-A820-B48B98DC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6DC9D-83D0-8A04-547E-D8003572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2CF8-EF8A-4F16-5E15-7B64153B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78535-4861-554F-41EB-483D52FE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CB60-307C-2923-B880-72960F3E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82E-1DF0-EE12-82FF-8260F21B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8224-F402-A600-F69F-ECDBEA0A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2D69-6963-D53E-4E4F-D20DDF4C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1B3ED-8BF9-1A35-7566-FACDC3A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8DFD-5997-88EB-2AF9-30E35E9C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9A7DD-6D08-A8A8-0ABE-07F58CD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73628-2AE7-CCA9-21A1-290A183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6A66-AFD0-1D4D-D91B-FE03ED63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761F-3FB4-6660-280A-89C8653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687A-F585-E2E6-10DA-4E64586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22B99-239F-0CE4-B6A2-7746CD9B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A6319-882E-B5CB-AF94-69ECB1E1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C476-8167-6CA9-D8A2-B501F5F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34DB-0C18-81E1-3BA0-C8563D4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867-E97E-7F66-3363-F51C7247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1E54-5302-3376-BDF1-93C66AF50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0BC8-9A32-3745-E49D-A1B79221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7902-0C3A-F2F7-1E0B-13D7C2F3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3B8E-B30A-AA72-F4DD-B0FB96B9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E5CA-490B-A02A-6F54-7ED31DB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C9EC7-3B02-6E7B-DBAF-3ACF87C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0623-0A78-8732-72F0-96946F01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C195-CABD-9581-69EF-569DA508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F633-0915-41BE-B515-9E119B399FF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A58A-81D7-29F8-5DDD-D6DCCDEB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669E-7510-D545-F2EE-4BBBB1A6D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39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4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6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8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499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1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3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7113215" y="3268622"/>
            <a:ext cx="643849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8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899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39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558092" y="3153836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2" y="3153836"/>
                <a:ext cx="55335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3778" y="142794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8" y="1427948"/>
                <a:ext cx="5100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157774" y="3007012"/>
                <a:ext cx="799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" y="3007012"/>
                <a:ext cx="7990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>
            <a:off x="8696229" y="803016"/>
            <a:ext cx="178976" cy="218256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8351702" y="868966"/>
                <a:ext cx="605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702" y="868966"/>
                <a:ext cx="6051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765689" y="3156275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689" y="3156275"/>
                <a:ext cx="723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3EB010A-1E92-E794-13DA-C03E0BE3CB73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D011583-868F-EF0A-DFDF-1B6B2092F5DB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A911235-F6F9-1A5B-D800-30C11B3E3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90966DC-7BE1-0CDA-D7F4-FDE984BD0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41EEEBB-7E4B-BFCD-CC4F-15D36D6DC7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3B50125-A8D4-FEA6-0A02-B73F5E221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7FB56DA-2A4A-B75D-334F-D59BBB7221AF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B49C8E2-78EB-9DA0-14A0-08F8EA6FE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BCEE9A-AA38-6E22-1A96-41D4D2AF6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8696D7F-03CD-D26B-8FDB-67C8135AC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61359BB-0145-5626-73F0-91BEDE4F7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67CD97C-3D5A-24B3-1D9D-0AA8784C692C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A899F72-1C73-9DB0-6B32-F2E2D67C1F44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E1A5FD7-78A6-81E7-CEB8-7252EE394C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8DEAD3-9849-B9B4-EB80-A39C15C21F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9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40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5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7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9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500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2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4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9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900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40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3779" y="142794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9" y="1427948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192758" y="3079012"/>
                <a:ext cx="799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8" y="3079012"/>
                <a:ext cx="7990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453886" y="3167390"/>
                <a:ext cx="17059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86" y="3167390"/>
                <a:ext cx="17059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E3E855C6-ABC1-44EF-47D6-79ACCD9DCFBA}"/>
              </a:ext>
            </a:extLst>
          </p:cNvPr>
          <p:cNvSpPr/>
          <p:nvPr/>
        </p:nvSpPr>
        <p:spPr>
          <a:xfrm>
            <a:off x="7372945" y="322019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F8448B-54BE-1104-DADC-E53D3AF9E4BB}"/>
              </a:ext>
            </a:extLst>
          </p:cNvPr>
          <p:cNvSpPr/>
          <p:nvPr/>
        </p:nvSpPr>
        <p:spPr>
          <a:xfrm>
            <a:off x="7372945" y="3716888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B1933763-5B1B-1D2F-5635-77B1ABCF1A1D}"/>
              </a:ext>
            </a:extLst>
          </p:cNvPr>
          <p:cNvSpPr/>
          <p:nvPr/>
        </p:nvSpPr>
        <p:spPr>
          <a:xfrm rot="16200000">
            <a:off x="3782983" y="535247"/>
            <a:ext cx="4073784" cy="6443982"/>
          </a:xfrm>
          <a:prstGeom prst="arc">
            <a:avLst>
              <a:gd name="adj1" fmla="val 16473466"/>
              <a:gd name="adj2" fmla="val 91454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8A9BFF-0ED9-C205-95E2-60510DC794F0}"/>
                  </a:ext>
                </a:extLst>
              </p:cNvPr>
              <p:cNvSpPr txBox="1"/>
              <p:nvPr/>
            </p:nvSpPr>
            <p:spPr>
              <a:xfrm>
                <a:off x="8118731" y="1916676"/>
                <a:ext cx="605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8A9BFF-0ED9-C205-95E2-60510DC7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731" y="1916676"/>
                <a:ext cx="6051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970BEAAE-7B1C-F273-AB39-BE2A1946DEF4}"/>
              </a:ext>
            </a:extLst>
          </p:cNvPr>
          <p:cNvGrpSpPr/>
          <p:nvPr/>
        </p:nvGrpSpPr>
        <p:grpSpPr>
          <a:xfrm rot="2138919">
            <a:off x="8032232" y="2241615"/>
            <a:ext cx="163712" cy="155617"/>
            <a:chOff x="8199912" y="2137558"/>
            <a:chExt cx="291916" cy="4169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7C0F227-7829-324D-8CFB-B6FC91403099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1E8B5E-0F32-A4A5-3A29-C62F8BABC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22C061-95ED-A72B-0838-9784F6E0C28B}"/>
              </a:ext>
            </a:extLst>
          </p:cNvPr>
          <p:cNvGrpSpPr/>
          <p:nvPr/>
        </p:nvGrpSpPr>
        <p:grpSpPr>
          <a:xfrm rot="9801203">
            <a:off x="6797767" y="5610991"/>
            <a:ext cx="163712" cy="155617"/>
            <a:chOff x="8199912" y="2137558"/>
            <a:chExt cx="291916" cy="4169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455605-F00E-4EFC-9DF4-679D578814CC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FA35DF9-5EDC-BECF-2D10-AE39D5F20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DB5531-D1DE-B9A9-036D-83FF5BD826A8}"/>
              </a:ext>
            </a:extLst>
          </p:cNvPr>
          <p:cNvGrpSpPr/>
          <p:nvPr/>
        </p:nvGrpSpPr>
        <p:grpSpPr>
          <a:xfrm>
            <a:off x="1745233" y="2489250"/>
            <a:ext cx="203624" cy="179514"/>
            <a:chOff x="7768492" y="230554"/>
            <a:chExt cx="414216" cy="41421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A29546F-B2DA-C6BD-36D9-5D395E638651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523E41-4CF2-4F52-90D3-95735AB5BF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A6167C-A329-9E8D-5D3F-9C18CA897E73}"/>
              </a:ext>
            </a:extLst>
          </p:cNvPr>
          <p:cNvCxnSpPr>
            <a:cxnSpLocks/>
          </p:cNvCxnSpPr>
          <p:nvPr/>
        </p:nvCxnSpPr>
        <p:spPr>
          <a:xfrm rot="10800000">
            <a:off x="1783332" y="4381897"/>
            <a:ext cx="179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77A34C-EE9D-A378-EE49-6933F4716527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DB6E91-EC17-6E3B-9A06-A12F450AFC0B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DDE0AC5-96FA-4932-320D-A69A25B6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BBB2B74-773E-4275-88B1-03BCF2810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41D3785-1FD9-CF99-6E72-17EFD0AC4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6F5E405-420A-E6B1-D098-4F5C6406E0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684EC9B-CE8E-ECBB-A6FB-8C90FE0A100B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5E8FE4D-5427-C7A0-8637-260F9B3B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53A183C-66A9-BC4A-C2B8-4F83FCBA8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D5DE67E-65D1-D5A3-2C6B-6CC98F719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81CB7-F3DC-63EE-5979-2AB0A0BC9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A5960F0-3161-9225-C20B-EA6BE78E2E53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630190-073A-8B85-57C9-B86C32001E89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E6B8417-E835-A837-017B-D1C50F5E95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43CBF25-7322-5312-98AC-FCDE6BAF763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80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40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5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7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9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500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2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4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9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900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40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192758" y="3079012"/>
                <a:ext cx="799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8" y="3079012"/>
                <a:ext cx="7990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453886" y="3167390"/>
                <a:ext cx="1405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86" y="3167390"/>
                <a:ext cx="14057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E3E855C6-ABC1-44EF-47D6-79ACCD9DCFBA}"/>
              </a:ext>
            </a:extLst>
          </p:cNvPr>
          <p:cNvSpPr/>
          <p:nvPr/>
        </p:nvSpPr>
        <p:spPr>
          <a:xfrm>
            <a:off x="7372945" y="322019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F8448B-54BE-1104-DADC-E53D3AF9E4BB}"/>
              </a:ext>
            </a:extLst>
          </p:cNvPr>
          <p:cNvSpPr/>
          <p:nvPr/>
        </p:nvSpPr>
        <p:spPr>
          <a:xfrm>
            <a:off x="7372945" y="3716888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DB5531-D1DE-B9A9-036D-83FF5BD826A8}"/>
              </a:ext>
            </a:extLst>
          </p:cNvPr>
          <p:cNvGrpSpPr/>
          <p:nvPr/>
        </p:nvGrpSpPr>
        <p:grpSpPr>
          <a:xfrm>
            <a:off x="1788543" y="4381897"/>
            <a:ext cx="203624" cy="179514"/>
            <a:chOff x="7768492" y="230554"/>
            <a:chExt cx="414216" cy="41421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A29546F-B2DA-C6BD-36D9-5D395E638651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523E41-4CF2-4F52-90D3-95735AB5BF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A6167C-A329-9E8D-5D3F-9C18CA897E73}"/>
              </a:ext>
            </a:extLst>
          </p:cNvPr>
          <p:cNvCxnSpPr>
            <a:cxnSpLocks/>
          </p:cNvCxnSpPr>
          <p:nvPr/>
        </p:nvCxnSpPr>
        <p:spPr>
          <a:xfrm rot="10800000">
            <a:off x="1783332" y="2467559"/>
            <a:ext cx="179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7E9F1D-6B6D-6293-2082-1D9E4B158353}"/>
              </a:ext>
            </a:extLst>
          </p:cNvPr>
          <p:cNvCxnSpPr>
            <a:cxnSpLocks/>
          </p:cNvCxnSpPr>
          <p:nvPr/>
        </p:nvCxnSpPr>
        <p:spPr>
          <a:xfrm flipV="1">
            <a:off x="7435140" y="227743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394579-CB38-58F7-59D2-D7C4D001C9D8}"/>
              </a:ext>
            </a:extLst>
          </p:cNvPr>
          <p:cNvGrpSpPr/>
          <p:nvPr/>
        </p:nvGrpSpPr>
        <p:grpSpPr>
          <a:xfrm>
            <a:off x="2326575" y="1446578"/>
            <a:ext cx="4696600" cy="4509698"/>
            <a:chOff x="2552525" y="2221230"/>
            <a:chExt cx="4260362" cy="306330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29CC171-95BC-27FB-405D-75DE92DA2A6C}"/>
                </a:ext>
              </a:extLst>
            </p:cNvPr>
            <p:cNvGrpSpPr/>
            <p:nvPr/>
          </p:nvGrpSpPr>
          <p:grpSpPr>
            <a:xfrm rot="10223145">
              <a:off x="3783689" y="2274591"/>
              <a:ext cx="160107" cy="94691"/>
              <a:chOff x="8448883" y="2229564"/>
              <a:chExt cx="290184" cy="23535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EA9C4A-4662-889F-0C58-735993B0C0E4}"/>
                  </a:ext>
                </a:extLst>
              </p:cNvPr>
              <p:cNvCxnSpPr>
                <a:cxnSpLocks/>
              </p:cNvCxnSpPr>
              <p:nvPr/>
            </p:nvCxnSpPr>
            <p:spPr>
              <a:xfrm rot="11376855" flipH="1">
                <a:off x="8448883" y="2229564"/>
                <a:ext cx="287573" cy="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178BE7C-BFB5-2300-3136-5A98E5380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935" y="2255030"/>
                <a:ext cx="273132" cy="2098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18F2072-079C-B36E-9D24-E1D9B5F351FB}"/>
                    </a:ext>
                  </a:extLst>
                </p:cNvPr>
                <p:cNvSpPr txBox="1"/>
                <p:nvPr/>
              </p:nvSpPr>
              <p:spPr>
                <a:xfrm>
                  <a:off x="5028881" y="4602505"/>
                  <a:ext cx="522258" cy="3554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𝒔𝒄</m:t>
                            </m:r>
                          </m:sub>
                        </m:sSub>
                      </m:oMath>
                    </m:oMathPara>
                  </a14:m>
                  <a:endParaRPr lang="en-IN" sz="28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18F2072-079C-B36E-9D24-E1D9B5F35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881" y="4602505"/>
                  <a:ext cx="522258" cy="3554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47903AC-46CF-08E0-6497-8E531E04BDA7}"/>
                </a:ext>
              </a:extLst>
            </p:cNvPr>
            <p:cNvSpPr/>
            <p:nvPr/>
          </p:nvSpPr>
          <p:spPr>
            <a:xfrm rot="5400000">
              <a:off x="3151055" y="1622700"/>
              <a:ext cx="3063301" cy="4260362"/>
            </a:xfrm>
            <a:prstGeom prst="arc">
              <a:avLst>
                <a:gd name="adj1" fmla="val 9204581"/>
                <a:gd name="adj2" fmla="val 442740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2602D8-5ADF-C8C9-FB04-A9317225F5E0}"/>
                </a:ext>
              </a:extLst>
            </p:cNvPr>
            <p:cNvGrpSpPr/>
            <p:nvPr/>
          </p:nvGrpSpPr>
          <p:grpSpPr>
            <a:xfrm rot="20009035">
              <a:off x="5602120" y="5016502"/>
              <a:ext cx="176397" cy="166627"/>
              <a:chOff x="8001123" y="2570399"/>
              <a:chExt cx="319709" cy="41414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B6BDBCA-A845-AC23-099E-998CA493042B}"/>
                  </a:ext>
                </a:extLst>
              </p:cNvPr>
              <p:cNvCxnSpPr/>
              <p:nvPr/>
            </p:nvCxnSpPr>
            <p:spPr>
              <a:xfrm>
                <a:off x="8001123" y="2570399"/>
                <a:ext cx="273132" cy="20988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3DD0449-B524-7A07-6C0C-4E261DACEC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700" y="2774662"/>
                <a:ext cx="273132" cy="20988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/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B869D4-4DCA-964B-67A1-6AD910EC53C0}"/>
              </a:ext>
            </a:extLst>
          </p:cNvPr>
          <p:cNvGrpSpPr/>
          <p:nvPr/>
        </p:nvGrpSpPr>
        <p:grpSpPr>
          <a:xfrm>
            <a:off x="4947434" y="999848"/>
            <a:ext cx="203624" cy="179514"/>
            <a:chOff x="7768492" y="230554"/>
            <a:chExt cx="414216" cy="41421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6294BE3-7561-B201-0509-25EAE8430EC6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87D379-949B-844F-95DE-70ACA54131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3C941A-F8E8-02DD-8ACF-55E3F905E4C5}"/>
              </a:ext>
            </a:extLst>
          </p:cNvPr>
          <p:cNvCxnSpPr>
            <a:cxnSpLocks/>
          </p:cNvCxnSpPr>
          <p:nvPr/>
        </p:nvCxnSpPr>
        <p:spPr>
          <a:xfrm rot="10800000">
            <a:off x="4174052" y="1100172"/>
            <a:ext cx="179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F754092-3D5F-62E2-AD93-6D17231F3018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F7AB-2E8A-481C-F370-8DDFC4DE9DD2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455CB1E-D7D7-B106-8B89-C62DA9784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CD6F64-4A44-EC68-394B-44D9AB47D8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208BA31-1A81-3CF6-417D-5A4502A63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F57AD5E-E5FA-CBCA-8A95-94EC0718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A80DD9A-BFA8-0005-0A14-DF6098BADD3C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F66048F-5658-EB23-BCEF-DCDE2BC67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E7BDA-0256-04DD-509A-F6174D0B6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6BDCE4E-D356-8A48-264A-D87B64A5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146A49-2F2E-06DB-6258-4314D3107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F3F5A57-2B38-334C-A8B3-221B63AD459B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2B646B-6763-F700-1230-EA5D9DDC3F05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7B38C7D-9B51-3C72-41C0-8805B9B3EE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4232EA-4C9A-6BE1-5E08-86C0E926D6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8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40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5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7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9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500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2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4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9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900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40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13629" y="2295957"/>
                <a:ext cx="1693989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" y="2295957"/>
                <a:ext cx="1693989" cy="494751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453886" y="3167390"/>
                <a:ext cx="1405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86" y="3167390"/>
                <a:ext cx="14057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E3E855C6-ABC1-44EF-47D6-79ACCD9DCFBA}"/>
              </a:ext>
            </a:extLst>
          </p:cNvPr>
          <p:cNvSpPr/>
          <p:nvPr/>
        </p:nvSpPr>
        <p:spPr>
          <a:xfrm>
            <a:off x="7372945" y="322019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F8448B-54BE-1104-DADC-E53D3AF9E4BB}"/>
              </a:ext>
            </a:extLst>
          </p:cNvPr>
          <p:cNvSpPr/>
          <p:nvPr/>
        </p:nvSpPr>
        <p:spPr>
          <a:xfrm>
            <a:off x="7372945" y="3716888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/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B869D4-4DCA-964B-67A1-6AD910EC53C0}"/>
              </a:ext>
            </a:extLst>
          </p:cNvPr>
          <p:cNvGrpSpPr/>
          <p:nvPr/>
        </p:nvGrpSpPr>
        <p:grpSpPr>
          <a:xfrm>
            <a:off x="4947434" y="999848"/>
            <a:ext cx="203624" cy="179514"/>
            <a:chOff x="7768492" y="230554"/>
            <a:chExt cx="414216" cy="41421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6294BE3-7561-B201-0509-25EAE8430EC6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87D379-949B-844F-95DE-70ACA54131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3C941A-F8E8-02DD-8ACF-55E3F905E4C5}"/>
              </a:ext>
            </a:extLst>
          </p:cNvPr>
          <p:cNvCxnSpPr>
            <a:cxnSpLocks/>
          </p:cNvCxnSpPr>
          <p:nvPr/>
        </p:nvCxnSpPr>
        <p:spPr>
          <a:xfrm rot="10800000">
            <a:off x="4174052" y="1100172"/>
            <a:ext cx="179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F754092-3D5F-62E2-AD93-6D17231F3018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F7AB-2E8A-481C-F370-8DDFC4DE9DD2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455CB1E-D7D7-B106-8B89-C62DA9784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CD6F64-4A44-EC68-394B-44D9AB47D8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208BA31-1A81-3CF6-417D-5A4502A63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F57AD5E-E5FA-CBCA-8A95-94EC0718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A80DD9A-BFA8-0005-0A14-DF6098BADD3C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F66048F-5658-EB23-BCEF-DCDE2BC67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E7BDA-0256-04DD-509A-F6174D0B6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6BDCE4E-D356-8A48-264A-D87B64A5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146A49-2F2E-06DB-6258-4314D3107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F3F5A57-2B38-334C-A8B3-221B63AD459B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2B646B-6763-F700-1230-EA5D9DDC3F05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7B38C7D-9B51-3C72-41C0-8805B9B3EE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4232EA-4C9A-6BE1-5E08-86C0E926D6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40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5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7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9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500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2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4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9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900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40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551880" y="2356563"/>
                <a:ext cx="799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0" y="2356563"/>
                <a:ext cx="7990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525426" y="3237396"/>
                <a:ext cx="1320041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N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426" y="3237396"/>
                <a:ext cx="1320041" cy="427618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E3E855C6-ABC1-44EF-47D6-79ACCD9DCFBA}"/>
              </a:ext>
            </a:extLst>
          </p:cNvPr>
          <p:cNvSpPr/>
          <p:nvPr/>
        </p:nvSpPr>
        <p:spPr>
          <a:xfrm>
            <a:off x="7372945" y="322019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F8448B-54BE-1104-DADC-E53D3AF9E4BB}"/>
              </a:ext>
            </a:extLst>
          </p:cNvPr>
          <p:cNvSpPr/>
          <p:nvPr/>
        </p:nvSpPr>
        <p:spPr>
          <a:xfrm>
            <a:off x="7372945" y="3716888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/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12401A-E5D8-0957-25B3-FBE62E4D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49" y="225484"/>
                <a:ext cx="868481" cy="618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B869D4-4DCA-964B-67A1-6AD910EC53C0}"/>
              </a:ext>
            </a:extLst>
          </p:cNvPr>
          <p:cNvGrpSpPr/>
          <p:nvPr/>
        </p:nvGrpSpPr>
        <p:grpSpPr>
          <a:xfrm>
            <a:off x="4947434" y="999848"/>
            <a:ext cx="203624" cy="179514"/>
            <a:chOff x="7768492" y="230554"/>
            <a:chExt cx="414216" cy="41421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6294BE3-7561-B201-0509-25EAE8430EC6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87D379-949B-844F-95DE-70ACA54131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3C941A-F8E8-02DD-8ACF-55E3F905E4C5}"/>
              </a:ext>
            </a:extLst>
          </p:cNvPr>
          <p:cNvCxnSpPr>
            <a:cxnSpLocks/>
          </p:cNvCxnSpPr>
          <p:nvPr/>
        </p:nvCxnSpPr>
        <p:spPr>
          <a:xfrm rot="10800000">
            <a:off x="4174052" y="1100172"/>
            <a:ext cx="179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F754092-3D5F-62E2-AD93-6D17231F3018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F7AB-2E8A-481C-F370-8DDFC4DE9DD2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455CB1E-D7D7-B106-8B89-C62DA9784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CD6F64-4A44-EC68-394B-44D9AB47D8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208BA31-1A81-3CF6-417D-5A4502A63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F57AD5E-E5FA-CBCA-8A95-94EC0718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A80DD9A-BFA8-0005-0A14-DF6098BADD3C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F66048F-5658-EB23-BCEF-DCDE2BC67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E7BDA-0256-04DD-509A-F6174D0B6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6BDCE4E-D356-8A48-264A-D87B64A5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146A49-2F2E-06DB-6258-4314D3107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F3F5A57-2B38-334C-A8B3-221B63AD459B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2B646B-6763-F700-1230-EA5D9DDC3F05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7B38C7D-9B51-3C72-41C0-8805B9B3EE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4232EA-4C9A-6BE1-5E08-86C0E926D6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582D6523-B652-D9C4-4B9E-D971390CB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183" y="1509381"/>
            <a:ext cx="6888156" cy="43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435139" y="912144"/>
            <a:ext cx="0" cy="2368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10136294" y="912144"/>
            <a:ext cx="0" cy="1626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33246" y="912144"/>
            <a:ext cx="533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580238" y="4186981"/>
            <a:ext cx="8713" cy="1906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584595" y="912144"/>
            <a:ext cx="11322" cy="1906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587499" y="912144"/>
            <a:ext cx="2884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879231" y="2818233"/>
            <a:ext cx="1433369" cy="1368749"/>
            <a:chOff x="1577603" y="1582615"/>
            <a:chExt cx="3272550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577603" y="1582615"/>
              <a:ext cx="3272550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471793" y="492369"/>
            <a:ext cx="321194" cy="839551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7113215" y="3268622"/>
            <a:ext cx="643849" cy="540566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862626" y="2299700"/>
            <a:ext cx="551819" cy="2788838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580238" y="6093069"/>
            <a:ext cx="8584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10152899" y="5088538"/>
            <a:ext cx="0" cy="1004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435139" y="3809188"/>
            <a:ext cx="0" cy="2283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4" y="3153836"/>
                <a:ext cx="6980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558092" y="3153836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2" y="3153836"/>
                <a:ext cx="55335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33778" y="142794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8" y="1427948"/>
                <a:ext cx="5100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157774" y="3007012"/>
                <a:ext cx="799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" y="3007012"/>
                <a:ext cx="7990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>
            <a:off x="8696229" y="803016"/>
            <a:ext cx="178976" cy="218256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8351702" y="868966"/>
                <a:ext cx="605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702" y="868966"/>
                <a:ext cx="6051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765689" y="3156275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689" y="3156275"/>
                <a:ext cx="723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3EB010A-1E92-E794-13DA-C03E0BE3CB73}"/>
              </a:ext>
            </a:extLst>
          </p:cNvPr>
          <p:cNvGrpSpPr/>
          <p:nvPr/>
        </p:nvGrpSpPr>
        <p:grpSpPr>
          <a:xfrm>
            <a:off x="10692103" y="846132"/>
            <a:ext cx="617040" cy="5246935"/>
            <a:chOff x="10692103" y="846132"/>
            <a:chExt cx="617040" cy="524693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D011583-868F-EF0A-DFDF-1B6B2092F5DB}"/>
                </a:ext>
              </a:extLst>
            </p:cNvPr>
            <p:cNvGrpSpPr/>
            <p:nvPr/>
          </p:nvGrpSpPr>
          <p:grpSpPr>
            <a:xfrm>
              <a:off x="10855109" y="852650"/>
              <a:ext cx="451766" cy="2301186"/>
              <a:chOff x="10735408" y="1625502"/>
              <a:chExt cx="413238" cy="13319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A911235-F6F9-1A5B-D800-30C11B3E3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90966DC-7BE1-0CDA-D7F4-FDE984BD0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41EEEBB-7E4B-BFCD-CC4F-15D36D6DC7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3B50125-A8D4-FEA6-0A02-B73F5E221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7FB56DA-2A4A-B75D-334F-D59BBB7221AF}"/>
                </a:ext>
              </a:extLst>
            </p:cNvPr>
            <p:cNvGrpSpPr/>
            <p:nvPr/>
          </p:nvGrpSpPr>
          <p:grpSpPr>
            <a:xfrm flipV="1">
              <a:off x="10857377" y="3894605"/>
              <a:ext cx="451766" cy="2198462"/>
              <a:chOff x="10735408" y="1625502"/>
              <a:chExt cx="413238" cy="1331975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B49C8E2-78EB-9DA0-14A0-08F8EA6FE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5408" y="1625503"/>
                <a:ext cx="413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BCEE9A-AA38-6E22-1A96-41D4D2AF6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4447" y="1625502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8696D7F-03CD-D26B-8FDB-67C8135AC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2027" y="1629277"/>
                <a:ext cx="0" cy="132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61359BB-0145-5626-73F0-91BEDE4F7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42027" y="1625503"/>
                <a:ext cx="101827" cy="10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67CD97C-3D5A-24B3-1D9D-0AA8784C692C}"/>
                </a:ext>
              </a:extLst>
            </p:cNvPr>
            <p:cNvGrpSpPr/>
            <p:nvPr/>
          </p:nvGrpSpPr>
          <p:grpSpPr>
            <a:xfrm>
              <a:off x="10692103" y="846132"/>
              <a:ext cx="222609" cy="251772"/>
              <a:chOff x="7768492" y="230554"/>
              <a:chExt cx="414216" cy="414216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A899F72-1C73-9DB0-6B32-F2E2D67C1F44}"/>
                  </a:ext>
                </a:extLst>
              </p:cNvPr>
              <p:cNvCxnSpPr/>
              <p:nvPr/>
            </p:nvCxnSpPr>
            <p:spPr>
              <a:xfrm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E1A5FD7-78A6-81E7-CEB8-7252EE394C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68492" y="437662"/>
                <a:ext cx="4142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8DEAD3-9849-B9B4-EB80-A39C15C21F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99176" y="5956276"/>
              <a:ext cx="196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2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11</cp:revision>
  <dcterms:created xsi:type="dcterms:W3CDTF">2022-05-14T09:12:47Z</dcterms:created>
  <dcterms:modified xsi:type="dcterms:W3CDTF">2022-05-31T06:29:32Z</dcterms:modified>
</cp:coreProperties>
</file>