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23CC-0BA3-B651-AD0D-ABCA907B4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69D8-DD1B-F073-C485-7A1AD7E70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991A-09BE-BEB4-3E98-F9441B7E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E09C-A017-6F80-6587-9CE4711A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0ED3-FAD8-34FE-7981-137152E6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83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2735-5431-77D6-F2D1-5BFFD1FD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0AD5-ED6E-7D66-77A2-079205E3F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A05E-817A-B230-0E16-4F762E9A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A15A-C213-F8C6-502D-80ED3C94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35C8-4EBF-6A80-990A-0D721631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0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7A1A0-8D40-88C2-4535-6180ADF2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1497E-1C93-7527-4815-F715BCA7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511F-B471-BF47-8CDE-AFDE49B9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EE51-9E76-DEA9-047E-247F6B24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FCD3-4833-3542-5C96-9ADF98D0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A101-1732-3D7A-B279-514F0893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420F-FCC4-6B0F-FFC4-0DF33AFC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EBA1-DC50-63A6-DE56-0DC9019B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05A1-764B-9DE1-F251-48525251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A99C-C232-BEC9-724B-761B6045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C9-FBDD-5883-DFE1-5D329E66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903D-BE07-E184-4568-9ACC77DE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1843-AD50-84C6-1AF1-53D0DADD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6D3A-AA37-4F03-78B0-D7D91475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9661-8D72-99D3-AD72-B36AF47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8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0BDF-D454-4CC4-89D4-4006FA22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261D-B2AC-D332-C4D5-DB4D19DAE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35EFC-1313-34F7-BC75-0A177854A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15FA-2DBA-EB18-2670-48961176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41BC-0AED-182A-ED83-26726A38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1BF5-29FC-8F26-1E15-A835ED54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70E6-42DF-0C12-2B21-9392C65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BE2D-F9E7-96DD-ED98-9AD2078F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9621-E3A1-9528-ED4B-BFB83F37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D7FBD-07B6-D111-7804-E1DB29654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6C865-3E6C-FCF5-FD4E-0BBB2A68C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7A71E-B954-CF64-F53B-CD86C455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6E435-814C-5324-4A59-8E9A568C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F7897-4673-9350-573F-8DC25DC6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9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01D1-3D71-14D1-C671-77277188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C1CBA-54AD-36DB-3361-2F537C00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8E901-C799-5AB9-FAAC-2F8B14B8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B357-B51E-203B-253C-067375B0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0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15FC4-8664-A3FC-9A69-D662F434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BA896-C41C-11C4-26F2-39FE78E9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59CD9-4440-53DC-A845-979DA7E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3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1771-E75C-7CDC-B9F7-93158A48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E9E2-C8B8-BBB2-6B10-35EEE211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87562-4BA8-49D1-5971-265EAC8D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8249-ADF7-000C-E7C3-FF39E570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98790-B53B-7B26-3DE6-0B19FB31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05D68-DA63-526C-522B-DF8E9877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A216-6150-FAE4-DBF7-AF8051E7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B8E67-9DEB-00E5-5556-4F459614F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EEED4-2F8A-F0B1-BBCA-3CFFED46E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4F11-7251-FD3C-CC2F-11A503E1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B512-41FF-90F2-F269-9E02605C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A3F9-1921-3F32-B31C-A26F0D8F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825D8-C50D-5A66-CB66-BAD22188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2721-0AA9-95FB-C151-F3B84C28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0462-F9E3-F6C6-2280-863BF93C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D23B-D989-4217-8C0C-CA39B6D8B326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C5E6-4AA2-C338-EC56-1937586D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E3A1-704F-E68C-D202-B76B5E30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D385-CA57-4B60-90D8-1409D7F7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8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49C2B0C-2241-4ABA-0E87-5B229A3604AC}"/>
              </a:ext>
            </a:extLst>
          </p:cNvPr>
          <p:cNvGrpSpPr/>
          <p:nvPr/>
        </p:nvGrpSpPr>
        <p:grpSpPr>
          <a:xfrm>
            <a:off x="701382" y="476312"/>
            <a:ext cx="10043670" cy="5498211"/>
            <a:chOff x="1096795" y="456545"/>
            <a:chExt cx="9612235" cy="54549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851460-3DAE-276E-6F93-5FA58FC98697}"/>
                </a:ext>
              </a:extLst>
            </p:cNvPr>
            <p:cNvCxnSpPr>
              <a:cxnSpLocks/>
            </p:cNvCxnSpPr>
            <p:nvPr/>
          </p:nvCxnSpPr>
          <p:spPr>
            <a:xfrm>
              <a:off x="2250830" y="5376379"/>
              <a:ext cx="8458200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078B78-79FC-64E9-05AA-16EC6B07E237}"/>
                </a:ext>
              </a:extLst>
            </p:cNvPr>
            <p:cNvCxnSpPr>
              <a:cxnSpLocks/>
            </p:cNvCxnSpPr>
            <p:nvPr/>
          </p:nvCxnSpPr>
          <p:spPr>
            <a:xfrm>
              <a:off x="2579076" y="2988746"/>
              <a:ext cx="143328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E7E915-E935-2054-BA5D-C5C0362C7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359" y="2988746"/>
              <a:ext cx="20599" cy="250919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EF22B7-4C65-6A92-35A1-A286B71EF7EC}"/>
                </a:ext>
              </a:extLst>
            </p:cNvPr>
            <p:cNvSpPr txBox="1"/>
            <p:nvPr/>
          </p:nvSpPr>
          <p:spPr>
            <a:xfrm>
              <a:off x="3849351" y="5326685"/>
              <a:ext cx="3672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3200" b="1" i="0" dirty="0">
                  <a:solidFill>
                    <a:srgbClr val="212529"/>
                  </a:solidFill>
                  <a:effectLst/>
                  <a:latin typeface="-apple-system"/>
                </a:rPr>
                <a:t>τ</a:t>
              </a:r>
              <a:endParaRPr lang="en-IN" sz="3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6B9B4D-4B12-A65F-00ED-549188AA614C}"/>
                </a:ext>
              </a:extLst>
            </p:cNvPr>
            <p:cNvSpPr txBox="1"/>
            <p:nvPr/>
          </p:nvSpPr>
          <p:spPr>
            <a:xfrm>
              <a:off x="5331633" y="5326685"/>
              <a:ext cx="6616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212529"/>
                  </a:solidFill>
                  <a:latin typeface="-apple-system"/>
                </a:rPr>
                <a:t>2</a:t>
              </a:r>
              <a:r>
                <a:rPr lang="el-GR" sz="3200" b="1" i="0" dirty="0">
                  <a:solidFill>
                    <a:srgbClr val="212529"/>
                  </a:solidFill>
                  <a:effectLst/>
                  <a:latin typeface="-apple-system"/>
                </a:rPr>
                <a:t>τ</a:t>
              </a:r>
              <a:endParaRPr lang="en-IN" sz="3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7ABAAB-7CF1-3E0E-5FD9-682B987504F4}"/>
                </a:ext>
              </a:extLst>
            </p:cNvPr>
            <p:cNvSpPr txBox="1"/>
            <p:nvPr/>
          </p:nvSpPr>
          <p:spPr>
            <a:xfrm>
              <a:off x="6777505" y="5326685"/>
              <a:ext cx="6616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i="0" dirty="0">
                  <a:solidFill>
                    <a:srgbClr val="212529"/>
                  </a:solidFill>
                  <a:effectLst/>
                  <a:latin typeface="-apple-system"/>
                </a:rPr>
                <a:t>3</a:t>
              </a:r>
              <a:r>
                <a:rPr lang="el-GR" sz="3200" b="1" i="0" dirty="0">
                  <a:solidFill>
                    <a:srgbClr val="212529"/>
                  </a:solidFill>
                  <a:effectLst/>
                  <a:latin typeface="-apple-system"/>
                </a:rPr>
                <a:t>τ</a:t>
              </a:r>
              <a:endParaRPr lang="en-IN" sz="3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2EB5DC-4B6B-8F36-F0F4-E2F4E26CBDDA}"/>
                </a:ext>
              </a:extLst>
            </p:cNvPr>
            <p:cNvSpPr txBox="1"/>
            <p:nvPr/>
          </p:nvSpPr>
          <p:spPr>
            <a:xfrm>
              <a:off x="8165098" y="5326685"/>
              <a:ext cx="6616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212529"/>
                  </a:solidFill>
                  <a:latin typeface="-apple-system"/>
                </a:rPr>
                <a:t>4</a:t>
              </a:r>
              <a:r>
                <a:rPr lang="el-GR" sz="3200" b="1" i="0" dirty="0">
                  <a:solidFill>
                    <a:srgbClr val="212529"/>
                  </a:solidFill>
                  <a:effectLst/>
                  <a:latin typeface="-apple-system"/>
                </a:rPr>
                <a:t>τ</a:t>
              </a:r>
              <a:endParaRPr lang="en-IN" sz="3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41A26F1-33BC-CDC1-1E4D-B4A3F639D379}"/>
                    </a:ext>
                  </a:extLst>
                </p:cNvPr>
                <p:cNvSpPr txBox="1"/>
                <p:nvPr/>
              </p:nvSpPr>
              <p:spPr>
                <a:xfrm>
                  <a:off x="1890788" y="1378923"/>
                  <a:ext cx="36721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IN" sz="3200" b="1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41A26F1-33BC-CDC1-1E4D-B4A3F639D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788" y="1378923"/>
                  <a:ext cx="367214" cy="584775"/>
                </a:xfrm>
                <a:prstGeom prst="rect">
                  <a:avLst/>
                </a:prstGeom>
                <a:blipFill>
                  <a:blip r:embed="rId2"/>
                  <a:stretch>
                    <a:fillRect r="-3015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8B30C1-1187-0BFB-A170-11401B1F708F}"/>
                    </a:ext>
                  </a:extLst>
                </p:cNvPr>
                <p:cNvSpPr txBox="1"/>
                <p:nvPr/>
              </p:nvSpPr>
              <p:spPr>
                <a:xfrm>
                  <a:off x="1096795" y="2653952"/>
                  <a:ext cx="36721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𝟔𝟑</m:t>
                            </m:r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IN" sz="3200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8B30C1-1187-0BFB-A170-11401B1F7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795" y="2653952"/>
                  <a:ext cx="367214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603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04A7F0-3AA8-3494-532B-2B34E67A8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6" y="974102"/>
              <a:ext cx="0" cy="4866627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467352-946A-208A-8265-76035AA311CD}"/>
                    </a:ext>
                  </a:extLst>
                </p:cNvPr>
                <p:cNvSpPr txBox="1"/>
                <p:nvPr/>
              </p:nvSpPr>
              <p:spPr>
                <a:xfrm>
                  <a:off x="10054162" y="5390057"/>
                  <a:ext cx="367214" cy="458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𝒎𝒔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467352-946A-208A-8265-76035AA31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162" y="5390057"/>
                  <a:ext cx="367214" cy="458030"/>
                </a:xfrm>
                <a:prstGeom prst="rect">
                  <a:avLst/>
                </a:prstGeom>
                <a:blipFill>
                  <a:blip r:embed="rId4"/>
                  <a:stretch>
                    <a:fillRect l="-3175" r="-355556" b="-171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FA52D7A-EE6B-9066-4405-B544FEF24F0E}"/>
                    </a:ext>
                  </a:extLst>
                </p:cNvPr>
                <p:cNvSpPr txBox="1"/>
                <p:nvPr/>
              </p:nvSpPr>
              <p:spPr>
                <a:xfrm>
                  <a:off x="1890788" y="456545"/>
                  <a:ext cx="367214" cy="458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𝑽𝒐𝒍𝒕𝒂𝒈𝒆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FA52D7A-EE6B-9066-4405-B544FEF24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788" y="456545"/>
                  <a:ext cx="367214" cy="458030"/>
                </a:xfrm>
                <a:prstGeom prst="rect">
                  <a:avLst/>
                </a:prstGeom>
                <a:blipFill>
                  <a:blip r:embed="rId5"/>
                  <a:stretch>
                    <a:fillRect l="-14286" r="-404762" b="-1842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E88CCD-8C04-B00A-AA16-43C924240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593" y="1671310"/>
              <a:ext cx="6830661" cy="1368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5F1A827-C2E0-E6E3-BBBD-E5EF38D0CCC0}"/>
                    </a:ext>
                  </a:extLst>
                </p:cNvPr>
                <p:cNvSpPr txBox="1"/>
                <p:nvPr/>
              </p:nvSpPr>
              <p:spPr>
                <a:xfrm>
                  <a:off x="1890788" y="5083992"/>
                  <a:ext cx="36721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3200" b="1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5F1A827-C2E0-E6E3-BBBD-E5EF38D0C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788" y="5083992"/>
                  <a:ext cx="367214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6A8E23-03F6-BF66-D40F-48E7FC8DD9BB}"/>
                  </a:ext>
                </a:extLst>
              </p:cNvPr>
              <p:cNvSpPr txBox="1"/>
              <p:nvPr/>
            </p:nvSpPr>
            <p:spPr>
              <a:xfrm>
                <a:off x="5352963" y="2433307"/>
                <a:ext cx="4588843" cy="1218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IN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IN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IN" sz="36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IN" sz="36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l-GR" sz="3600" b="1" i="0" dirty="0" smtClean="0">
                              <a:solidFill>
                                <a:srgbClr val="0070C0"/>
                              </a:solidFill>
                              <a:effectLst/>
                              <a:latin typeface="-apple-system"/>
                            </a:rPr>
                            <m:t>τ</m:t>
                          </m:r>
                          <m:r>
                            <m:rPr>
                              <m:nor/>
                            </m:rPr>
                            <a:rPr lang="en-IN" sz="3600" b="1" dirty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IN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600" b="1" dirty="0">
                  <a:solidFill>
                    <a:srgbClr val="0070C0"/>
                  </a:solidFill>
                </a:endParaRPr>
              </a:p>
              <a:p>
                <a:endParaRPr lang="en-IN" sz="3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6A8E23-03F6-BF66-D40F-48E7FC8D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63" y="2433307"/>
                <a:ext cx="4588843" cy="12186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8FD87A22-8543-BCC1-D11E-899EFC18BDC2}"/>
              </a:ext>
            </a:extLst>
          </p:cNvPr>
          <p:cNvSpPr/>
          <p:nvPr/>
        </p:nvSpPr>
        <p:spPr>
          <a:xfrm rot="10800000" flipV="1">
            <a:off x="2274767" y="1714510"/>
            <a:ext cx="12427502" cy="7468943"/>
          </a:xfrm>
          <a:prstGeom prst="arc">
            <a:avLst>
              <a:gd name="adj1" fmla="val 16222688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3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49C2B0C-2241-4ABA-0E87-5B229A3604AC}"/>
              </a:ext>
            </a:extLst>
          </p:cNvPr>
          <p:cNvGrpSpPr/>
          <p:nvPr/>
        </p:nvGrpSpPr>
        <p:grpSpPr>
          <a:xfrm>
            <a:off x="731057" y="-2033751"/>
            <a:ext cx="13946639" cy="8008274"/>
            <a:chOff x="1125195" y="-2033753"/>
            <a:chExt cx="13347549" cy="794521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851460-3DAE-276E-6F93-5FA58FC98697}"/>
                </a:ext>
              </a:extLst>
            </p:cNvPr>
            <p:cNvCxnSpPr>
              <a:cxnSpLocks/>
            </p:cNvCxnSpPr>
            <p:nvPr/>
          </p:nvCxnSpPr>
          <p:spPr>
            <a:xfrm>
              <a:off x="2250830" y="5376379"/>
              <a:ext cx="8458200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EDBAA751-D58A-037F-9028-57F182E8719B}"/>
                </a:ext>
              </a:extLst>
            </p:cNvPr>
            <p:cNvSpPr/>
            <p:nvPr/>
          </p:nvSpPr>
          <p:spPr>
            <a:xfrm rot="10800000">
              <a:off x="2579076" y="-2033753"/>
              <a:ext cx="11893668" cy="7410129"/>
            </a:xfrm>
            <a:prstGeom prst="arc">
              <a:avLst>
                <a:gd name="adj1" fmla="val 16222688"/>
                <a:gd name="adj2" fmla="val 0"/>
              </a:avLst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A078B78-79FC-64E9-05AA-16EC6B07E237}"/>
                </a:ext>
              </a:extLst>
            </p:cNvPr>
            <p:cNvCxnSpPr>
              <a:cxnSpLocks/>
            </p:cNvCxnSpPr>
            <p:nvPr/>
          </p:nvCxnSpPr>
          <p:spPr>
            <a:xfrm>
              <a:off x="2579076" y="4130566"/>
              <a:ext cx="143328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E7E915-E935-2054-BA5D-C5C0362C7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359" y="4130566"/>
              <a:ext cx="0" cy="136737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EF22B7-4C65-6A92-35A1-A286B71EF7EC}"/>
                </a:ext>
              </a:extLst>
            </p:cNvPr>
            <p:cNvSpPr txBox="1"/>
            <p:nvPr/>
          </p:nvSpPr>
          <p:spPr>
            <a:xfrm>
              <a:off x="3849351" y="5326685"/>
              <a:ext cx="36721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3200" b="1" i="0" dirty="0">
                  <a:solidFill>
                    <a:srgbClr val="212529"/>
                  </a:solidFill>
                  <a:effectLst/>
                  <a:latin typeface="-apple-system"/>
                </a:rPr>
                <a:t>τ</a:t>
              </a:r>
              <a:endParaRPr lang="en-IN" sz="3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6B9B4D-4B12-A65F-00ED-549188AA614C}"/>
                </a:ext>
              </a:extLst>
            </p:cNvPr>
            <p:cNvSpPr txBox="1"/>
            <p:nvPr/>
          </p:nvSpPr>
          <p:spPr>
            <a:xfrm>
              <a:off x="5331633" y="5326685"/>
              <a:ext cx="6616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212529"/>
                  </a:solidFill>
                  <a:latin typeface="-apple-system"/>
                </a:rPr>
                <a:t>2</a:t>
              </a:r>
              <a:r>
                <a:rPr lang="el-GR" sz="3200" b="1" i="0" dirty="0">
                  <a:solidFill>
                    <a:srgbClr val="212529"/>
                  </a:solidFill>
                  <a:effectLst/>
                  <a:latin typeface="-apple-system"/>
                </a:rPr>
                <a:t>τ</a:t>
              </a:r>
              <a:endParaRPr lang="en-IN" sz="3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7ABAAB-7CF1-3E0E-5FD9-682B987504F4}"/>
                </a:ext>
              </a:extLst>
            </p:cNvPr>
            <p:cNvSpPr txBox="1"/>
            <p:nvPr/>
          </p:nvSpPr>
          <p:spPr>
            <a:xfrm>
              <a:off x="6777505" y="5326685"/>
              <a:ext cx="6616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i="0" dirty="0">
                  <a:solidFill>
                    <a:srgbClr val="212529"/>
                  </a:solidFill>
                  <a:effectLst/>
                  <a:latin typeface="-apple-system"/>
                </a:rPr>
                <a:t>3</a:t>
              </a:r>
              <a:r>
                <a:rPr lang="el-GR" sz="3200" b="1" i="0" dirty="0">
                  <a:solidFill>
                    <a:srgbClr val="212529"/>
                  </a:solidFill>
                  <a:effectLst/>
                  <a:latin typeface="-apple-system"/>
                </a:rPr>
                <a:t>τ</a:t>
              </a:r>
              <a:endParaRPr lang="en-IN" sz="3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2EB5DC-4B6B-8F36-F0F4-E2F4E26CBDDA}"/>
                </a:ext>
              </a:extLst>
            </p:cNvPr>
            <p:cNvSpPr txBox="1"/>
            <p:nvPr/>
          </p:nvSpPr>
          <p:spPr>
            <a:xfrm>
              <a:off x="8165098" y="5326685"/>
              <a:ext cx="6616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212529"/>
                  </a:solidFill>
                  <a:latin typeface="-apple-system"/>
                </a:rPr>
                <a:t>4</a:t>
              </a:r>
              <a:r>
                <a:rPr lang="el-GR" sz="3200" b="1" i="0" dirty="0">
                  <a:solidFill>
                    <a:srgbClr val="212529"/>
                  </a:solidFill>
                  <a:effectLst/>
                  <a:latin typeface="-apple-system"/>
                </a:rPr>
                <a:t>τ</a:t>
              </a:r>
              <a:endParaRPr lang="en-IN" sz="32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41A26F1-33BC-CDC1-1E4D-B4A3F639D379}"/>
                    </a:ext>
                  </a:extLst>
                </p:cNvPr>
                <p:cNvSpPr txBox="1"/>
                <p:nvPr/>
              </p:nvSpPr>
              <p:spPr>
                <a:xfrm>
                  <a:off x="1890788" y="1378923"/>
                  <a:ext cx="36721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IN" sz="3200" b="1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41A26F1-33BC-CDC1-1E4D-B4A3F639D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788" y="1378923"/>
                  <a:ext cx="367214" cy="584775"/>
                </a:xfrm>
                <a:prstGeom prst="rect">
                  <a:avLst/>
                </a:prstGeom>
                <a:blipFill>
                  <a:blip r:embed="rId2"/>
                  <a:stretch>
                    <a:fillRect r="-3015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8B30C1-1187-0BFB-A170-11401B1F708F}"/>
                    </a:ext>
                  </a:extLst>
                </p:cNvPr>
                <p:cNvSpPr txBox="1"/>
                <p:nvPr/>
              </p:nvSpPr>
              <p:spPr>
                <a:xfrm>
                  <a:off x="1125195" y="3721602"/>
                  <a:ext cx="36721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𝟑𝟕</m:t>
                            </m:r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IN" sz="3200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8B30C1-1187-0BFB-A170-11401B1F7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195" y="3721602"/>
                  <a:ext cx="367214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873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04A7F0-3AA8-3494-532B-2B34E67A8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6" y="974102"/>
              <a:ext cx="0" cy="4866627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467352-946A-208A-8265-76035AA311CD}"/>
                    </a:ext>
                  </a:extLst>
                </p:cNvPr>
                <p:cNvSpPr txBox="1"/>
                <p:nvPr/>
              </p:nvSpPr>
              <p:spPr>
                <a:xfrm>
                  <a:off x="10054162" y="5390057"/>
                  <a:ext cx="367214" cy="458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𝑻𝒊𝒎𝒆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𝒎𝒔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9467352-946A-208A-8265-76035AA31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162" y="5390057"/>
                  <a:ext cx="367214" cy="458030"/>
                </a:xfrm>
                <a:prstGeom prst="rect">
                  <a:avLst/>
                </a:prstGeom>
                <a:blipFill>
                  <a:blip r:embed="rId4"/>
                  <a:stretch>
                    <a:fillRect l="-3175" r="-355556" b="-171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FA52D7A-EE6B-9066-4405-B544FEF24F0E}"/>
                    </a:ext>
                  </a:extLst>
                </p:cNvPr>
                <p:cNvSpPr txBox="1"/>
                <p:nvPr/>
              </p:nvSpPr>
              <p:spPr>
                <a:xfrm>
                  <a:off x="1890788" y="456545"/>
                  <a:ext cx="367214" cy="458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𝑽𝒐𝒍𝒕𝒂𝒈𝒆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400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FA52D7A-EE6B-9066-4405-B544FEF24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788" y="456545"/>
                  <a:ext cx="367214" cy="458030"/>
                </a:xfrm>
                <a:prstGeom prst="rect">
                  <a:avLst/>
                </a:prstGeom>
                <a:blipFill>
                  <a:blip r:embed="rId5"/>
                  <a:stretch>
                    <a:fillRect l="-14286" r="-404762" b="-1842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0F022C0-79B4-E2E1-80F6-74E781361BCE}"/>
                    </a:ext>
                  </a:extLst>
                </p:cNvPr>
                <p:cNvSpPr txBox="1"/>
                <p:nvPr/>
              </p:nvSpPr>
              <p:spPr>
                <a:xfrm>
                  <a:off x="1910599" y="5083990"/>
                  <a:ext cx="36721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3200" b="1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0F022C0-79B4-E2E1-80F6-74E781361B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99" y="5083990"/>
                  <a:ext cx="367214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6A8E23-03F6-BF66-D40F-48E7FC8DD9BB}"/>
                  </a:ext>
                </a:extLst>
              </p:cNvPr>
              <p:cNvSpPr txBox="1"/>
              <p:nvPr/>
            </p:nvSpPr>
            <p:spPr>
              <a:xfrm>
                <a:off x="4372793" y="2367421"/>
                <a:ext cx="4091152" cy="11570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IN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IN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IN" sz="36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IN" sz="36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l-GR" sz="3600" b="1" i="0" dirty="0" smtClean="0">
                              <a:solidFill>
                                <a:srgbClr val="0070C0"/>
                              </a:solidFill>
                              <a:effectLst/>
                              <a:latin typeface="-apple-system"/>
                            </a:rPr>
                            <m:t>τ</m:t>
                          </m:r>
                          <m:r>
                            <m:rPr>
                              <m:nor/>
                            </m:rPr>
                            <a:rPr lang="en-IN" sz="3600" b="1" dirty="0" smtClean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IN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600" b="1" dirty="0">
                  <a:solidFill>
                    <a:srgbClr val="0070C0"/>
                  </a:solidFill>
                </a:endParaRPr>
              </a:p>
              <a:p>
                <a:endParaRPr lang="en-IN" sz="3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6A8E23-03F6-BF66-D40F-48E7FC8D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93" y="2367421"/>
                <a:ext cx="4091152" cy="115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32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EB35F9-CF8C-830D-E0F1-9F676E5DFDA1}"/>
              </a:ext>
            </a:extLst>
          </p:cNvPr>
          <p:cNvCxnSpPr>
            <a:cxnSpLocks/>
          </p:cNvCxnSpPr>
          <p:nvPr/>
        </p:nvCxnSpPr>
        <p:spPr>
          <a:xfrm>
            <a:off x="8072335" y="865762"/>
            <a:ext cx="682556" cy="2653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6D90E-FDAD-A385-C3AC-CD45BA14A589}"/>
              </a:ext>
            </a:extLst>
          </p:cNvPr>
          <p:cNvGrpSpPr/>
          <p:nvPr/>
        </p:nvGrpSpPr>
        <p:grpSpPr>
          <a:xfrm>
            <a:off x="1520996" y="2830254"/>
            <a:ext cx="1368826" cy="1187764"/>
            <a:chOff x="1478604" y="2071991"/>
            <a:chExt cx="1857983" cy="1809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22B8F6-1AED-F702-A474-C8009036744A}"/>
                </a:ext>
              </a:extLst>
            </p:cNvPr>
            <p:cNvSpPr/>
            <p:nvPr/>
          </p:nvSpPr>
          <p:spPr>
            <a:xfrm>
              <a:off x="1478604" y="2071991"/>
              <a:ext cx="1857983" cy="180934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0BDF19A-4106-04E1-BED3-D666D5921EEC}"/>
                </a:ext>
              </a:extLst>
            </p:cNvPr>
            <p:cNvSpPr/>
            <p:nvPr/>
          </p:nvSpPr>
          <p:spPr>
            <a:xfrm>
              <a:off x="2071986" y="2397867"/>
              <a:ext cx="671209" cy="612843"/>
            </a:xfrm>
            <a:prstGeom prst="plus">
              <a:avLst>
                <a:gd name="adj" fmla="val 4062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A7BC21-7D9C-C7D9-0CBF-F8703C035EC8}"/>
                </a:ext>
              </a:extLst>
            </p:cNvPr>
            <p:cNvSpPr/>
            <p:nvPr/>
          </p:nvSpPr>
          <p:spPr>
            <a:xfrm>
              <a:off x="2144945" y="3336585"/>
              <a:ext cx="525294" cy="1848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AF0F98-6C78-D3A4-8E26-5C24EBDF3B1E}"/>
              </a:ext>
            </a:extLst>
          </p:cNvPr>
          <p:cNvCxnSpPr/>
          <p:nvPr/>
        </p:nvCxnSpPr>
        <p:spPr>
          <a:xfrm>
            <a:off x="2188719" y="1138136"/>
            <a:ext cx="443581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E0768-7192-2798-F3AF-434DEDE5F56E}"/>
              </a:ext>
            </a:extLst>
          </p:cNvPr>
          <p:cNvCxnSpPr>
            <a:cxnSpLocks/>
          </p:cNvCxnSpPr>
          <p:nvPr/>
        </p:nvCxnSpPr>
        <p:spPr>
          <a:xfrm>
            <a:off x="2188719" y="5635555"/>
            <a:ext cx="858608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762207-5341-9356-C3ED-05A63E94C33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05409" y="1147863"/>
            <a:ext cx="0" cy="16823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75B02E-2278-2539-EAF2-8017BB870E39}"/>
              </a:ext>
            </a:extLst>
          </p:cNvPr>
          <p:cNvCxnSpPr>
            <a:cxnSpLocks/>
          </p:cNvCxnSpPr>
          <p:nvPr/>
        </p:nvCxnSpPr>
        <p:spPr>
          <a:xfrm>
            <a:off x="2188719" y="4036978"/>
            <a:ext cx="0" cy="16504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81537D-1F07-BBB9-F317-83D70264EC1E}"/>
              </a:ext>
            </a:extLst>
          </p:cNvPr>
          <p:cNvCxnSpPr>
            <a:cxnSpLocks/>
          </p:cNvCxnSpPr>
          <p:nvPr/>
        </p:nvCxnSpPr>
        <p:spPr>
          <a:xfrm>
            <a:off x="6624533" y="1128410"/>
            <a:ext cx="0" cy="1915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D1FC2C-4495-A846-6EC0-02A2D10A4AA3}"/>
              </a:ext>
            </a:extLst>
          </p:cNvPr>
          <p:cNvCxnSpPr>
            <a:cxnSpLocks/>
          </p:cNvCxnSpPr>
          <p:nvPr/>
        </p:nvCxnSpPr>
        <p:spPr>
          <a:xfrm>
            <a:off x="6624532" y="3429000"/>
            <a:ext cx="0" cy="22065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3497ED-ABD8-ED68-4170-88C979BE7014}"/>
              </a:ext>
            </a:extLst>
          </p:cNvPr>
          <p:cNvGrpSpPr/>
          <p:nvPr/>
        </p:nvGrpSpPr>
        <p:grpSpPr>
          <a:xfrm>
            <a:off x="6040873" y="3062902"/>
            <a:ext cx="1167319" cy="366682"/>
            <a:chOff x="6712085" y="2950315"/>
            <a:chExt cx="1167319" cy="36668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BF0D52-0C40-67E6-D1EE-A9C38C527988}"/>
                </a:ext>
              </a:extLst>
            </p:cNvPr>
            <p:cNvCxnSpPr/>
            <p:nvPr/>
          </p:nvCxnSpPr>
          <p:spPr>
            <a:xfrm>
              <a:off x="6712085" y="2950315"/>
              <a:ext cx="116731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845388-AF5B-3F5F-DDCC-0A82C6C3A6C9}"/>
                </a:ext>
              </a:extLst>
            </p:cNvPr>
            <p:cNvCxnSpPr/>
            <p:nvPr/>
          </p:nvCxnSpPr>
          <p:spPr>
            <a:xfrm>
              <a:off x="6712085" y="3316997"/>
              <a:ext cx="116731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A20213A-122B-D7E4-9A98-1A5143365276}"/>
              </a:ext>
            </a:extLst>
          </p:cNvPr>
          <p:cNvSpPr/>
          <p:nvPr/>
        </p:nvSpPr>
        <p:spPr>
          <a:xfrm>
            <a:off x="3774332" y="1057074"/>
            <a:ext cx="175097" cy="16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49F890-5D9F-5E10-1C3C-0D11CD9A9454}"/>
              </a:ext>
            </a:extLst>
          </p:cNvPr>
          <p:cNvSpPr/>
          <p:nvPr/>
        </p:nvSpPr>
        <p:spPr>
          <a:xfrm>
            <a:off x="4528226" y="1066801"/>
            <a:ext cx="175097" cy="16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3C10CE-7F72-0EC1-8A44-D87A846125A7}"/>
              </a:ext>
            </a:extLst>
          </p:cNvPr>
          <p:cNvCxnSpPr>
            <a:cxnSpLocks/>
          </p:cNvCxnSpPr>
          <p:nvPr/>
        </p:nvCxnSpPr>
        <p:spPr>
          <a:xfrm>
            <a:off x="6536985" y="1138136"/>
            <a:ext cx="1429968" cy="11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EEEAD3-987D-D60F-BBAF-D9F493F9DE38}"/>
              </a:ext>
            </a:extLst>
          </p:cNvPr>
          <p:cNvCxnSpPr>
            <a:cxnSpLocks/>
          </p:cNvCxnSpPr>
          <p:nvPr/>
        </p:nvCxnSpPr>
        <p:spPr>
          <a:xfrm>
            <a:off x="8754891" y="1149486"/>
            <a:ext cx="202488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27255FF-8FA9-4261-247D-800E4A95EA6E}"/>
              </a:ext>
            </a:extLst>
          </p:cNvPr>
          <p:cNvSpPr/>
          <p:nvPr/>
        </p:nvSpPr>
        <p:spPr>
          <a:xfrm>
            <a:off x="7879406" y="1066801"/>
            <a:ext cx="175097" cy="16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445039-AFD8-7FFA-4831-808EF933B580}"/>
              </a:ext>
            </a:extLst>
          </p:cNvPr>
          <p:cNvSpPr/>
          <p:nvPr/>
        </p:nvSpPr>
        <p:spPr>
          <a:xfrm>
            <a:off x="8667343" y="1057074"/>
            <a:ext cx="175097" cy="16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08AF0D-96E5-F9A7-D249-D1D28B8279E8}"/>
              </a:ext>
            </a:extLst>
          </p:cNvPr>
          <p:cNvCxnSpPr>
            <a:cxnSpLocks/>
          </p:cNvCxnSpPr>
          <p:nvPr/>
        </p:nvCxnSpPr>
        <p:spPr>
          <a:xfrm>
            <a:off x="10768302" y="1118682"/>
            <a:ext cx="0" cy="7919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9D250A4-5E14-55DF-D806-4F833465C212}"/>
              </a:ext>
            </a:extLst>
          </p:cNvPr>
          <p:cNvCxnSpPr>
            <a:cxnSpLocks/>
          </p:cNvCxnSpPr>
          <p:nvPr/>
        </p:nvCxnSpPr>
        <p:spPr>
          <a:xfrm flipH="1">
            <a:off x="10768302" y="4528654"/>
            <a:ext cx="6503" cy="11069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7A6E45-5B1C-527E-9B82-F7F4C4479CDA}"/>
              </a:ext>
            </a:extLst>
          </p:cNvPr>
          <p:cNvGrpSpPr/>
          <p:nvPr/>
        </p:nvGrpSpPr>
        <p:grpSpPr>
          <a:xfrm>
            <a:off x="10459996" y="1907675"/>
            <a:ext cx="623530" cy="2788838"/>
            <a:chOff x="8348956" y="1738148"/>
            <a:chExt cx="333459" cy="293408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069DC0-6048-B3F0-1244-340B4546E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B817AAC-FE93-24D1-2DBA-3C10E43EAD55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462CF6A-86F6-4F25-2F91-77A9B0E31237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8016F3B-224D-CBA0-69CD-9B34E20D6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B9EC680-291B-BE12-E9DD-05274DE24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042BA46-CF76-1612-FE74-C1FB77F238DF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0B75A94-E905-AA6B-746E-948A496BE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1F101B2-A1DB-7652-44C9-A4C611B964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6BD7000-3C96-196B-5F42-8C870054051E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42F51CD-801E-8859-4D36-358D84323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56898BF-21F1-3FBD-4F0C-394FDD19E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DE2FB9A-DD7A-026A-5445-5B1745815896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974250E-4C3B-06ED-B38B-496EA350D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6F786B7-A9CA-0C23-F53E-539AC28B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4B317BD-B36B-3026-B054-2D9150B17414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4B98362-3950-81A5-F975-D0289BD81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981EAFA-2007-0CCF-BE72-ECF2ABE2F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566D03-2391-2D74-AD40-84E3572C2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D152A3B-EBF6-C603-A2E5-0A903637E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A99E2A2-C799-E41C-581B-10EBE5709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57452A-1EE7-B960-2FF0-2F6A3839C867}"/>
              </a:ext>
            </a:extLst>
          </p:cNvPr>
          <p:cNvGrpSpPr/>
          <p:nvPr/>
        </p:nvGrpSpPr>
        <p:grpSpPr>
          <a:xfrm rot="391200" flipV="1">
            <a:off x="3130163" y="1868518"/>
            <a:ext cx="2787791" cy="3205270"/>
            <a:chOff x="2552525" y="2221230"/>
            <a:chExt cx="4260362" cy="306330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5A1888E-A25E-07CC-FA6E-4F6FC46333EE}"/>
                </a:ext>
              </a:extLst>
            </p:cNvPr>
            <p:cNvGrpSpPr/>
            <p:nvPr/>
          </p:nvGrpSpPr>
          <p:grpSpPr>
            <a:xfrm rot="10223145">
              <a:off x="3783689" y="2274591"/>
              <a:ext cx="160107" cy="94691"/>
              <a:chOff x="8448883" y="2229564"/>
              <a:chExt cx="290184" cy="235354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33233EE-F7E3-1BD0-CCE0-4B520387DFA9}"/>
                  </a:ext>
                </a:extLst>
              </p:cNvPr>
              <p:cNvCxnSpPr>
                <a:cxnSpLocks/>
              </p:cNvCxnSpPr>
              <p:nvPr/>
            </p:nvCxnSpPr>
            <p:spPr>
              <a:xfrm rot="11376855" flipH="1">
                <a:off x="8448883" y="2229564"/>
                <a:ext cx="287573" cy="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1E1ECF3-8CA6-4658-2584-9CC9F912F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5935" y="2255030"/>
                <a:ext cx="273132" cy="2098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53DE65A-59FE-3599-D7D1-6E934BFBCDFD}"/>
                </a:ext>
              </a:extLst>
            </p:cNvPr>
            <p:cNvSpPr/>
            <p:nvPr/>
          </p:nvSpPr>
          <p:spPr>
            <a:xfrm rot="5400000">
              <a:off x="3151055" y="1622700"/>
              <a:ext cx="3063301" cy="4260362"/>
            </a:xfrm>
            <a:prstGeom prst="arc">
              <a:avLst>
                <a:gd name="adj1" fmla="val 9204581"/>
                <a:gd name="adj2" fmla="val 442740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6BF7F4-387D-325E-E5A7-95C7694B6CBF}"/>
                  </a:ext>
                </a:extLst>
              </p:cNvPr>
              <p:cNvSpPr txBox="1"/>
              <p:nvPr/>
            </p:nvSpPr>
            <p:spPr>
              <a:xfrm>
                <a:off x="4309839" y="4143308"/>
                <a:ext cx="575734" cy="52321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6BF7F4-387D-325E-E5A7-95C7694B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39" y="4143308"/>
                <a:ext cx="575734" cy="523219"/>
              </a:xfrm>
              <a:prstGeom prst="rect">
                <a:avLst/>
              </a:prstGeom>
              <a:blipFill>
                <a:blip r:embed="rId2"/>
                <a:stretch>
                  <a:fillRect r="-404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D1C58857-65F2-1B41-D3AB-C224A447B57B}"/>
              </a:ext>
            </a:extLst>
          </p:cNvPr>
          <p:cNvGrpSpPr/>
          <p:nvPr/>
        </p:nvGrpSpPr>
        <p:grpSpPr>
          <a:xfrm>
            <a:off x="6992490" y="2507462"/>
            <a:ext cx="431404" cy="377518"/>
            <a:chOff x="7768492" y="230554"/>
            <a:chExt cx="414216" cy="41421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A10297-1D67-66B7-7D9D-681994B6CFF1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02AC9E-076B-DE1D-D978-7FC51CA633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8E3344-1769-7010-411E-FB5FE91A63CD}"/>
              </a:ext>
            </a:extLst>
          </p:cNvPr>
          <p:cNvCxnSpPr>
            <a:cxnSpLocks/>
          </p:cNvCxnSpPr>
          <p:nvPr/>
        </p:nvCxnSpPr>
        <p:spPr>
          <a:xfrm>
            <a:off x="7077212" y="3703540"/>
            <a:ext cx="261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C23F75-C589-E6ED-B1C1-E34F8DE39B20}"/>
                  </a:ext>
                </a:extLst>
              </p:cNvPr>
              <p:cNvSpPr txBox="1"/>
              <p:nvPr/>
            </p:nvSpPr>
            <p:spPr>
              <a:xfrm>
                <a:off x="7341460" y="2902575"/>
                <a:ext cx="575734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𝒗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C23F75-C589-E6ED-B1C1-E34F8DE3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460" y="2902575"/>
                <a:ext cx="575734" cy="523220"/>
              </a:xfrm>
              <a:prstGeom prst="rect">
                <a:avLst/>
              </a:prstGeom>
              <a:blipFill>
                <a:blip r:embed="rId3"/>
                <a:stretch>
                  <a:fillRect r="-2526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E7C238-EA09-3D94-721B-4DF26D667728}"/>
                  </a:ext>
                </a:extLst>
              </p:cNvPr>
              <p:cNvSpPr txBox="1"/>
              <p:nvPr/>
            </p:nvSpPr>
            <p:spPr>
              <a:xfrm>
                <a:off x="780450" y="3010849"/>
                <a:ext cx="575734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E7C238-EA09-3D94-721B-4DF26D66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0" y="3010849"/>
                <a:ext cx="5757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4E153F9-5A96-C0E3-C034-F6F4BA8E0A47}"/>
                  </a:ext>
                </a:extLst>
              </p:cNvPr>
              <p:cNvSpPr txBox="1"/>
              <p:nvPr/>
            </p:nvSpPr>
            <p:spPr>
              <a:xfrm>
                <a:off x="11123683" y="3088057"/>
                <a:ext cx="575734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4E153F9-5A96-C0E3-C034-F6F4BA8E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83" y="3088057"/>
                <a:ext cx="57573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2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EB35F9-CF8C-830D-E0F1-9F676E5DFDA1}"/>
              </a:ext>
            </a:extLst>
          </p:cNvPr>
          <p:cNvCxnSpPr>
            <a:cxnSpLocks/>
          </p:cNvCxnSpPr>
          <p:nvPr/>
        </p:nvCxnSpPr>
        <p:spPr>
          <a:xfrm>
            <a:off x="3985909" y="866332"/>
            <a:ext cx="682556" cy="2653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6D90E-FDAD-A385-C3AC-CD45BA14A589}"/>
              </a:ext>
            </a:extLst>
          </p:cNvPr>
          <p:cNvGrpSpPr/>
          <p:nvPr/>
        </p:nvGrpSpPr>
        <p:grpSpPr>
          <a:xfrm>
            <a:off x="1520996" y="2830254"/>
            <a:ext cx="1368826" cy="1187764"/>
            <a:chOff x="1478604" y="2071991"/>
            <a:chExt cx="1857983" cy="1809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22B8F6-1AED-F702-A474-C8009036744A}"/>
                </a:ext>
              </a:extLst>
            </p:cNvPr>
            <p:cNvSpPr/>
            <p:nvPr/>
          </p:nvSpPr>
          <p:spPr>
            <a:xfrm>
              <a:off x="1478604" y="2071991"/>
              <a:ext cx="1857983" cy="180934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0BDF19A-4106-04E1-BED3-D666D5921EEC}"/>
                </a:ext>
              </a:extLst>
            </p:cNvPr>
            <p:cNvSpPr/>
            <p:nvPr/>
          </p:nvSpPr>
          <p:spPr>
            <a:xfrm>
              <a:off x="2071986" y="2397867"/>
              <a:ext cx="671209" cy="612843"/>
            </a:xfrm>
            <a:prstGeom prst="plus">
              <a:avLst>
                <a:gd name="adj" fmla="val 4062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A7BC21-7D9C-C7D9-0CBF-F8703C035EC8}"/>
                </a:ext>
              </a:extLst>
            </p:cNvPr>
            <p:cNvSpPr/>
            <p:nvPr/>
          </p:nvSpPr>
          <p:spPr>
            <a:xfrm>
              <a:off x="2144945" y="3336585"/>
              <a:ext cx="525294" cy="1848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AF0F98-6C78-D3A4-8E26-5C24EBDF3B1E}"/>
              </a:ext>
            </a:extLst>
          </p:cNvPr>
          <p:cNvCxnSpPr/>
          <p:nvPr/>
        </p:nvCxnSpPr>
        <p:spPr>
          <a:xfrm>
            <a:off x="6365205" y="1155970"/>
            <a:ext cx="443581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E0768-7192-2798-F3AF-434DEDE5F56E}"/>
              </a:ext>
            </a:extLst>
          </p:cNvPr>
          <p:cNvCxnSpPr>
            <a:cxnSpLocks/>
          </p:cNvCxnSpPr>
          <p:nvPr/>
        </p:nvCxnSpPr>
        <p:spPr>
          <a:xfrm>
            <a:off x="2188719" y="5635555"/>
            <a:ext cx="858608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762207-5341-9356-C3ED-05A63E94C33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205409" y="1147863"/>
            <a:ext cx="0" cy="16823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75B02E-2278-2539-EAF2-8017BB870E39}"/>
              </a:ext>
            </a:extLst>
          </p:cNvPr>
          <p:cNvCxnSpPr>
            <a:cxnSpLocks/>
          </p:cNvCxnSpPr>
          <p:nvPr/>
        </p:nvCxnSpPr>
        <p:spPr>
          <a:xfrm>
            <a:off x="2188719" y="4036978"/>
            <a:ext cx="0" cy="16504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81537D-1F07-BBB9-F317-83D70264EC1E}"/>
              </a:ext>
            </a:extLst>
          </p:cNvPr>
          <p:cNvCxnSpPr>
            <a:cxnSpLocks/>
          </p:cNvCxnSpPr>
          <p:nvPr/>
        </p:nvCxnSpPr>
        <p:spPr>
          <a:xfrm>
            <a:off x="6624533" y="1128410"/>
            <a:ext cx="0" cy="19150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D1FC2C-4495-A846-6EC0-02A2D10A4AA3}"/>
              </a:ext>
            </a:extLst>
          </p:cNvPr>
          <p:cNvCxnSpPr>
            <a:cxnSpLocks/>
          </p:cNvCxnSpPr>
          <p:nvPr/>
        </p:nvCxnSpPr>
        <p:spPr>
          <a:xfrm>
            <a:off x="6624532" y="3429000"/>
            <a:ext cx="0" cy="22065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3497ED-ABD8-ED68-4170-88C979BE7014}"/>
              </a:ext>
            </a:extLst>
          </p:cNvPr>
          <p:cNvGrpSpPr/>
          <p:nvPr/>
        </p:nvGrpSpPr>
        <p:grpSpPr>
          <a:xfrm>
            <a:off x="6040873" y="3062902"/>
            <a:ext cx="1167319" cy="366682"/>
            <a:chOff x="6712085" y="2950315"/>
            <a:chExt cx="1167319" cy="36668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DBF0D52-0C40-67E6-D1EE-A9C38C527988}"/>
                </a:ext>
              </a:extLst>
            </p:cNvPr>
            <p:cNvCxnSpPr/>
            <p:nvPr/>
          </p:nvCxnSpPr>
          <p:spPr>
            <a:xfrm>
              <a:off x="6712085" y="2950315"/>
              <a:ext cx="116731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845388-AF5B-3F5F-DDCC-0A82C6C3A6C9}"/>
                </a:ext>
              </a:extLst>
            </p:cNvPr>
            <p:cNvCxnSpPr/>
            <p:nvPr/>
          </p:nvCxnSpPr>
          <p:spPr>
            <a:xfrm>
              <a:off x="6712085" y="3316997"/>
              <a:ext cx="116731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A20213A-122B-D7E4-9A98-1A5143365276}"/>
              </a:ext>
            </a:extLst>
          </p:cNvPr>
          <p:cNvSpPr/>
          <p:nvPr/>
        </p:nvSpPr>
        <p:spPr>
          <a:xfrm>
            <a:off x="3774332" y="1057074"/>
            <a:ext cx="175097" cy="16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49F890-5D9F-5E10-1C3C-0D11CD9A9454}"/>
              </a:ext>
            </a:extLst>
          </p:cNvPr>
          <p:cNvSpPr/>
          <p:nvPr/>
        </p:nvSpPr>
        <p:spPr>
          <a:xfrm>
            <a:off x="4528226" y="1066801"/>
            <a:ext cx="175097" cy="16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3C10CE-7F72-0EC1-8A44-D87A846125A7}"/>
              </a:ext>
            </a:extLst>
          </p:cNvPr>
          <p:cNvCxnSpPr>
            <a:cxnSpLocks/>
          </p:cNvCxnSpPr>
          <p:nvPr/>
        </p:nvCxnSpPr>
        <p:spPr>
          <a:xfrm flipV="1">
            <a:off x="2186740" y="1147866"/>
            <a:ext cx="1630431" cy="81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EEEAD3-987D-D60F-BBAF-D9F493F9DE38}"/>
              </a:ext>
            </a:extLst>
          </p:cNvPr>
          <p:cNvCxnSpPr>
            <a:cxnSpLocks/>
          </p:cNvCxnSpPr>
          <p:nvPr/>
        </p:nvCxnSpPr>
        <p:spPr>
          <a:xfrm>
            <a:off x="4703323" y="1139759"/>
            <a:ext cx="2028217" cy="16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27255FF-8FA9-4261-247D-800E4A95EA6E}"/>
              </a:ext>
            </a:extLst>
          </p:cNvPr>
          <p:cNvSpPr/>
          <p:nvPr/>
        </p:nvSpPr>
        <p:spPr>
          <a:xfrm>
            <a:off x="7879406" y="1066801"/>
            <a:ext cx="175097" cy="16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445039-AFD8-7FFA-4831-808EF933B580}"/>
              </a:ext>
            </a:extLst>
          </p:cNvPr>
          <p:cNvSpPr/>
          <p:nvPr/>
        </p:nvSpPr>
        <p:spPr>
          <a:xfrm>
            <a:off x="8667343" y="1057074"/>
            <a:ext cx="175097" cy="16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08AF0D-96E5-F9A7-D249-D1D28B8279E8}"/>
              </a:ext>
            </a:extLst>
          </p:cNvPr>
          <p:cNvCxnSpPr>
            <a:cxnSpLocks/>
          </p:cNvCxnSpPr>
          <p:nvPr/>
        </p:nvCxnSpPr>
        <p:spPr>
          <a:xfrm>
            <a:off x="10768302" y="1118682"/>
            <a:ext cx="0" cy="7919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9D250A4-5E14-55DF-D806-4F833465C212}"/>
              </a:ext>
            </a:extLst>
          </p:cNvPr>
          <p:cNvCxnSpPr>
            <a:cxnSpLocks/>
          </p:cNvCxnSpPr>
          <p:nvPr/>
        </p:nvCxnSpPr>
        <p:spPr>
          <a:xfrm flipH="1">
            <a:off x="10768302" y="4528654"/>
            <a:ext cx="6503" cy="11069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7A6E45-5B1C-527E-9B82-F7F4C4479CDA}"/>
              </a:ext>
            </a:extLst>
          </p:cNvPr>
          <p:cNvGrpSpPr/>
          <p:nvPr/>
        </p:nvGrpSpPr>
        <p:grpSpPr>
          <a:xfrm>
            <a:off x="10459996" y="1907675"/>
            <a:ext cx="623530" cy="2788838"/>
            <a:chOff x="8348956" y="1738148"/>
            <a:chExt cx="333459" cy="293408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069DC0-6048-B3F0-1244-340B4546E0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5959" y="4252654"/>
              <a:ext cx="165375" cy="10253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B817AAC-FE93-24D1-2DBA-3C10E43EAD55}"/>
                </a:ext>
              </a:extLst>
            </p:cNvPr>
            <p:cNvGrpSpPr/>
            <p:nvPr/>
          </p:nvGrpSpPr>
          <p:grpSpPr>
            <a:xfrm>
              <a:off x="8348956" y="1738148"/>
              <a:ext cx="333459" cy="2934087"/>
              <a:chOff x="8348956" y="1738148"/>
              <a:chExt cx="333459" cy="293408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462CF6A-86F6-4F25-2F91-77A9B0E31237}"/>
                  </a:ext>
                </a:extLst>
              </p:cNvPr>
              <p:cNvGrpSpPr/>
              <p:nvPr/>
            </p:nvGrpSpPr>
            <p:grpSpPr>
              <a:xfrm>
                <a:off x="8348957" y="2181148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8016F3B-224D-CBA0-69CD-9B34E20D6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B9EC680-291B-BE12-E9DD-05274DE24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042BA46-CF76-1612-FE74-C1FB77F238DF}"/>
                  </a:ext>
                </a:extLst>
              </p:cNvPr>
              <p:cNvGrpSpPr/>
              <p:nvPr/>
            </p:nvGrpSpPr>
            <p:grpSpPr>
              <a:xfrm>
                <a:off x="8358633" y="2592552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0B75A94-E905-AA6B-746E-948A496BE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1F101B2-A1DB-7652-44C9-A4C611B964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6BD7000-3C96-196B-5F42-8C870054051E}"/>
                  </a:ext>
                </a:extLst>
              </p:cNvPr>
              <p:cNvGrpSpPr/>
              <p:nvPr/>
            </p:nvGrpSpPr>
            <p:grpSpPr>
              <a:xfrm>
                <a:off x="8366317" y="3826257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042F51CD-801E-8859-4D36-358D84323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56898BF-21F1-3FBD-4F0C-394FDD19E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DE2FB9A-DD7A-026A-5445-5B1745815896}"/>
                  </a:ext>
                </a:extLst>
              </p:cNvPr>
              <p:cNvGrpSpPr/>
              <p:nvPr/>
            </p:nvGrpSpPr>
            <p:grpSpPr>
              <a:xfrm>
                <a:off x="8366317" y="3005985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974250E-4C3B-06ED-B38B-496EA350D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6F786B7-A9CA-0C23-F53E-539AC28B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4B317BD-B36B-3026-B054-2D9150B17414}"/>
                  </a:ext>
                </a:extLst>
              </p:cNvPr>
              <p:cNvGrpSpPr/>
              <p:nvPr/>
            </p:nvGrpSpPr>
            <p:grpSpPr>
              <a:xfrm>
                <a:off x="8366317" y="3416121"/>
                <a:ext cx="316098" cy="410136"/>
                <a:chOff x="8348957" y="2181148"/>
                <a:chExt cx="316098" cy="410136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4B98362-3950-81A5-F975-D0289BD81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48957" y="2386216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981EAFA-2007-0CCF-BE72-ECF2ABE2F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48957" y="2181148"/>
                  <a:ext cx="316098" cy="205068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566D03-2391-2D74-AD40-84E3572C2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8956" y="2078840"/>
                <a:ext cx="165375" cy="102534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D152A3B-EBF6-C603-A2E5-0A903637E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331" y="1738148"/>
                <a:ext cx="0" cy="353203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A99E2A2-C799-E41C-581B-10EBE5709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970" y="4319032"/>
                <a:ext cx="0" cy="353203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57452A-1EE7-B960-2FF0-2F6A3839C867}"/>
              </a:ext>
            </a:extLst>
          </p:cNvPr>
          <p:cNvGrpSpPr/>
          <p:nvPr/>
        </p:nvGrpSpPr>
        <p:grpSpPr>
          <a:xfrm rot="391200" flipV="1">
            <a:off x="7350877" y="1724918"/>
            <a:ext cx="2787791" cy="3205270"/>
            <a:chOff x="2552525" y="2221230"/>
            <a:chExt cx="4260362" cy="306330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5A1888E-A25E-07CC-FA6E-4F6FC46333EE}"/>
                </a:ext>
              </a:extLst>
            </p:cNvPr>
            <p:cNvGrpSpPr/>
            <p:nvPr/>
          </p:nvGrpSpPr>
          <p:grpSpPr>
            <a:xfrm rot="10223145">
              <a:off x="3783689" y="2274591"/>
              <a:ext cx="160107" cy="94691"/>
              <a:chOff x="8448883" y="2229564"/>
              <a:chExt cx="290184" cy="235354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33233EE-F7E3-1BD0-CCE0-4B520387DFA9}"/>
                  </a:ext>
                </a:extLst>
              </p:cNvPr>
              <p:cNvCxnSpPr>
                <a:cxnSpLocks/>
              </p:cNvCxnSpPr>
              <p:nvPr/>
            </p:nvCxnSpPr>
            <p:spPr>
              <a:xfrm rot="11376855" flipH="1">
                <a:off x="8448883" y="2229564"/>
                <a:ext cx="287573" cy="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1E1ECF3-8CA6-4658-2584-9CC9F912F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5935" y="2255030"/>
                <a:ext cx="273132" cy="2098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53DE65A-59FE-3599-D7D1-6E934BFBCDFD}"/>
                </a:ext>
              </a:extLst>
            </p:cNvPr>
            <p:cNvSpPr/>
            <p:nvPr/>
          </p:nvSpPr>
          <p:spPr>
            <a:xfrm rot="5400000">
              <a:off x="3151055" y="1622700"/>
              <a:ext cx="3063301" cy="4260362"/>
            </a:xfrm>
            <a:prstGeom prst="arc">
              <a:avLst>
                <a:gd name="adj1" fmla="val 9204581"/>
                <a:gd name="adj2" fmla="val 442740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6BF7F4-387D-325E-E5A7-95C7694B6CBF}"/>
                  </a:ext>
                </a:extLst>
              </p:cNvPr>
              <p:cNvSpPr txBox="1"/>
              <p:nvPr/>
            </p:nvSpPr>
            <p:spPr>
              <a:xfrm>
                <a:off x="8408550" y="4211351"/>
                <a:ext cx="575734" cy="52321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6BF7F4-387D-325E-E5A7-95C7694B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50" y="4211351"/>
                <a:ext cx="575734" cy="523219"/>
              </a:xfrm>
              <a:prstGeom prst="rect">
                <a:avLst/>
              </a:prstGeom>
              <a:blipFill>
                <a:blip r:embed="rId2"/>
                <a:stretch>
                  <a:fillRect r="-4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D1C58857-65F2-1B41-D3AB-C224A447B57B}"/>
              </a:ext>
            </a:extLst>
          </p:cNvPr>
          <p:cNvGrpSpPr/>
          <p:nvPr/>
        </p:nvGrpSpPr>
        <p:grpSpPr>
          <a:xfrm>
            <a:off x="5874914" y="2537182"/>
            <a:ext cx="431404" cy="377518"/>
            <a:chOff x="7768492" y="230554"/>
            <a:chExt cx="414216" cy="41421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A10297-1D67-66B7-7D9D-681994B6CFF1}"/>
                </a:ext>
              </a:extLst>
            </p:cNvPr>
            <p:cNvCxnSpPr/>
            <p:nvPr/>
          </p:nvCxnSpPr>
          <p:spPr>
            <a:xfrm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02AC9E-076B-DE1D-D978-7FC51CA633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68492" y="437662"/>
              <a:ext cx="41421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8E3344-1769-7010-411E-FB5FE91A63CD}"/>
              </a:ext>
            </a:extLst>
          </p:cNvPr>
          <p:cNvCxnSpPr>
            <a:cxnSpLocks/>
          </p:cNvCxnSpPr>
          <p:nvPr/>
        </p:nvCxnSpPr>
        <p:spPr>
          <a:xfrm>
            <a:off x="5988815" y="3694801"/>
            <a:ext cx="261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C23F75-C589-E6ED-B1C1-E34F8DE39B20}"/>
                  </a:ext>
                </a:extLst>
              </p:cNvPr>
              <p:cNvSpPr txBox="1"/>
              <p:nvPr/>
            </p:nvSpPr>
            <p:spPr>
              <a:xfrm>
                <a:off x="5057843" y="2914700"/>
                <a:ext cx="575734" cy="52321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𝒗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</m:t>
                      </m:r>
                      <m:r>
                        <a:rPr lang="en-I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IN" sz="28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0C23F75-C589-E6ED-B1C1-E34F8DE39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843" y="2914700"/>
                <a:ext cx="575734" cy="523219"/>
              </a:xfrm>
              <a:prstGeom prst="rect">
                <a:avLst/>
              </a:prstGeom>
              <a:blipFill>
                <a:blip r:embed="rId3"/>
                <a:stretch>
                  <a:fillRect r="-2553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E7C238-EA09-3D94-721B-4DF26D667728}"/>
                  </a:ext>
                </a:extLst>
              </p:cNvPr>
              <p:cNvSpPr txBox="1"/>
              <p:nvPr/>
            </p:nvSpPr>
            <p:spPr>
              <a:xfrm>
                <a:off x="780450" y="3010849"/>
                <a:ext cx="575734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𝑽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E7C238-EA09-3D94-721B-4DF26D66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0" y="3010849"/>
                <a:ext cx="57573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4E153F9-5A96-C0E3-C034-F6F4BA8E0A47}"/>
                  </a:ext>
                </a:extLst>
              </p:cNvPr>
              <p:cNvSpPr txBox="1"/>
              <p:nvPr/>
            </p:nvSpPr>
            <p:spPr>
              <a:xfrm>
                <a:off x="11123683" y="3088057"/>
                <a:ext cx="575734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I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4E153F9-5A96-C0E3-C034-F6F4BA8E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83" y="3088057"/>
                <a:ext cx="57573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78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14</cp:revision>
  <dcterms:created xsi:type="dcterms:W3CDTF">2022-05-31T06:03:15Z</dcterms:created>
  <dcterms:modified xsi:type="dcterms:W3CDTF">2022-05-31T06:27:22Z</dcterms:modified>
</cp:coreProperties>
</file>