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D38743-F77A-49D5-86C9-A7079A92F7AC}">
          <p14:sldIdLst/>
        </p14:section>
        <p14:section name="1. Initial Graph" id="{560074A6-B07D-4D4E-8690-489662BFA61E}">
          <p14:sldIdLst>
            <p14:sldId id="260"/>
          </p14:sldIdLst>
        </p14:section>
        <p14:section name="2. First positive half cycle" id="{87388443-6501-478C-9172-0464CA4363EE}">
          <p14:sldIdLst>
            <p14:sldId id="266"/>
          </p14:sldIdLst>
        </p14:section>
        <p14:section name="3. First neg half cycle till peak is reached" id="{D9378EEA-ED6C-4BE8-B498-FB283B1A888B}">
          <p14:sldIdLst>
            <p14:sldId id="267"/>
          </p14:sldIdLst>
        </p14:section>
        <p14:section name="4. First neg peak reached" id="{FDD5A8A0-D46A-40B8-AF29-967824559F6D}">
          <p14:sldIdLst>
            <p14:sldId id="268"/>
          </p14:sldIdLst>
        </p14:section>
        <p14:section name="5. After first neg peak reached" id="{85FB4E47-5D23-4077-804E-7E5C1EA8EF6E}">
          <p14:sldIdLst>
            <p14:sldId id="269"/>
          </p14:sldIdLst>
        </p14:section>
        <p14:section name="6. Final circuit" id="{CE572B21-4DEC-4B5D-B455-85979C26388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FB27-2C62-604E-2E38-1640FEC9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18FF-DC5A-FDD8-6647-08C58834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93F-B50E-B026-3BA5-0A5A955D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483F-1468-FBD6-9554-448E99A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57A6-639A-F76B-6275-82D6528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B78B-D7AF-23AF-9934-831FDCE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23FA-C656-A4FF-8CB5-70561FB1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7B22-5463-B1C9-E0DD-854DEF0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B9AD-5552-1718-EC5C-CABAF69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AEB7-EAE9-01AD-FD29-90EE674F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C0257-B5A9-4ABA-E8BC-E69A2F2C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DCE-402A-89EE-8DB9-9CA2D132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1908-1CE8-F58A-7B65-24ED0D8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EE-4CEF-35AA-D502-FB29743B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8420-689F-F7A6-51DD-6439E06C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EC7-E25B-9A70-658D-5CBC996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29A1-E4D7-B30E-CECD-10778E7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935E-1728-764B-67C2-35CEE615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BE3C-07A3-820E-DFAC-126FB33C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40E0-AEE8-3CBC-FEDD-504AA4C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BC62-948B-9936-014E-77F6ACE7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B62-263D-3982-C3C1-629ABE1C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2442-6E35-BD32-0B11-89C372C0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0F2A-530E-06A9-42E3-756CAF9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110D-E320-2B63-71FB-7FEC8D5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656D-0193-9597-BAA9-416DD81A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F3DF-82E0-2C92-326C-58D209DC8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C7E3-4E90-CBF5-6A50-429DFC0C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0A17-A91A-B4D4-38D5-D27E03E7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9AEE-5CB5-3F48-52D4-482BA2F4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5D13-D7B3-3D11-C54B-E14BD10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95A1-341D-9F77-521F-D71A1556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85A7-F571-95D8-545A-E3FE362B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3FF8-73D6-9ADB-F2A1-264734E9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6F373-8ED6-90BA-52EF-CEB3629A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2D55F-0E18-A551-43EE-6EAC2FEC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F0C57-79E6-7ACB-CE91-5B81AE22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2DC2-F238-5BF7-8316-B431FA8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20C4A-4021-F8F3-7B54-5FFB70E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CBC-706F-8698-8F6E-AD5760F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69EF0-D1BA-0C08-3574-ADF4BD16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E418-D037-62B2-BAB7-38C0C3F1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1A73-DC72-6D56-8545-400DF53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5992-DD7A-2FFB-263D-A52BBD4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FAFE-DAAC-88BE-7366-36EA90C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1CE8-8254-AA5C-B1B0-88512C2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B06-8230-2E38-0983-3C1E16F0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13FF-CF7B-491B-3B34-2FA7DFFF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B1C8-A03E-EAC3-ED42-C8E60CB0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A365-2537-E91E-A55E-3BC9838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F2E2-FBB2-9143-55EF-2272768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EE9B-E0D5-AA9E-7565-09001AA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756B-A2A7-CF54-4DFA-E47810DF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E16E8-8590-4D7A-8B91-22D3CA3A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DA1A-F92D-41A4-E777-C7EC363D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EF8B-EEFC-CD2E-35A5-C0DFE9E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80E4-3454-928B-6BB4-42DD2B4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5375-53AA-4499-E22B-65928A8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6EA8-3C88-64CC-9249-990C6797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79A1-6D5D-E750-C805-77D605E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0D6C-6198-7E46-6CFA-B0BD35BA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F377-CB71-4AF9-9A45-2165B7BEC0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D0AB-1E06-6D40-A0FE-E29DA9FB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E1D1-895C-E672-6A7E-BF2537810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63D7EC7-99A8-EED0-4756-4337BA089E0B}"/>
              </a:ext>
            </a:extLst>
          </p:cNvPr>
          <p:cNvGrpSpPr/>
          <p:nvPr/>
        </p:nvGrpSpPr>
        <p:grpSpPr>
          <a:xfrm>
            <a:off x="186171" y="395654"/>
            <a:ext cx="11884873" cy="5982503"/>
            <a:chOff x="186171" y="729762"/>
            <a:chExt cx="11229141" cy="56483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118314" y="3533864"/>
              <a:ext cx="1466322" cy="1248076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4DB4FE-D86A-7A60-AE6D-BD3EBB54783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13" y="729762"/>
              <a:ext cx="0" cy="563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FC83D3-D65D-CAB7-05D8-9F1033623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84" y="4766782"/>
              <a:ext cx="9782693" cy="3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086AF6-5769-78EB-7E57-7723B1773CEE}"/>
                </a:ext>
              </a:extLst>
            </p:cNvPr>
            <p:cNvCxnSpPr>
              <a:cxnSpLocks/>
            </p:cNvCxnSpPr>
            <p:nvPr/>
          </p:nvCxnSpPr>
          <p:spPr>
            <a:xfrm>
              <a:off x="972423" y="3533321"/>
              <a:ext cx="925661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7F67D0-1DCF-5726-4604-99E5AE3B037B}"/>
                </a:ext>
              </a:extLst>
            </p:cNvPr>
            <p:cNvCxnSpPr>
              <a:cxnSpLocks/>
            </p:cNvCxnSpPr>
            <p:nvPr/>
          </p:nvCxnSpPr>
          <p:spPr>
            <a:xfrm>
              <a:off x="972423" y="2291055"/>
              <a:ext cx="925661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B064E6-41B7-3155-7ABD-DA3D06FA85EB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4" y="6030016"/>
              <a:ext cx="648557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584636" y="4781938"/>
              <a:ext cx="1466322" cy="1248076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050958" y="3534227"/>
              <a:ext cx="1466322" cy="1248076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517280" y="4781578"/>
              <a:ext cx="1466322" cy="1248076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6983602" y="3533321"/>
              <a:ext cx="1466322" cy="1248076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9325BBA-E1D1-498A-9DD7-A09A23469ADF}"/>
                    </a:ext>
                  </a:extLst>
                </p:cNvPr>
                <p:cNvSpPr txBox="1"/>
                <p:nvPr/>
              </p:nvSpPr>
              <p:spPr>
                <a:xfrm>
                  <a:off x="232420" y="3308428"/>
                  <a:ext cx="1046285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9325BBA-E1D1-498A-9DD7-A09A2346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20" y="3308428"/>
                  <a:ext cx="1046285" cy="3907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58149D-B95E-B3DC-3044-FAA333FC8B55}"/>
                    </a:ext>
                  </a:extLst>
                </p:cNvPr>
                <p:cNvSpPr txBox="1"/>
                <p:nvPr/>
              </p:nvSpPr>
              <p:spPr>
                <a:xfrm>
                  <a:off x="232419" y="2089871"/>
                  <a:ext cx="1046285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58149D-B95E-B3DC-3044-FAA333FC8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9" y="2089871"/>
                  <a:ext cx="1046285" cy="3907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C5D0068-3FF3-A53B-25C7-515DF704AF3D}"/>
                </a:ext>
              </a:extLst>
            </p:cNvPr>
            <p:cNvGrpSpPr/>
            <p:nvPr/>
          </p:nvGrpSpPr>
          <p:grpSpPr>
            <a:xfrm>
              <a:off x="1053329" y="739378"/>
              <a:ext cx="129968" cy="174649"/>
              <a:chOff x="1047976" y="1218102"/>
              <a:chExt cx="129968" cy="17464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3EC6EB-583F-06D8-EA3C-EAE64A0F8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7976" y="1223368"/>
                <a:ext cx="70336" cy="1693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F2970C-BE87-F20A-519B-23818DA10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608" y="1218102"/>
                <a:ext cx="70336" cy="1693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05EDC57-EA3F-B425-D979-B054C2DC85B9}"/>
                </a:ext>
              </a:extLst>
            </p:cNvPr>
            <p:cNvGrpSpPr/>
            <p:nvPr/>
          </p:nvGrpSpPr>
          <p:grpSpPr>
            <a:xfrm rot="5400000">
              <a:off x="10537404" y="4682996"/>
              <a:ext cx="129968" cy="174649"/>
              <a:chOff x="1047976" y="1218102"/>
              <a:chExt cx="129968" cy="174649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A3AAF04-DA65-7AB8-0517-B190BCAC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7976" y="1223368"/>
                <a:ext cx="70336" cy="1693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B04AE2B-4B5B-CAD5-252E-3F320EF78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608" y="1218102"/>
                <a:ext cx="70336" cy="1693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176104B-0892-B603-E5F7-095AEBDB6E21}"/>
                    </a:ext>
                  </a:extLst>
                </p:cNvPr>
                <p:cNvSpPr txBox="1"/>
                <p:nvPr/>
              </p:nvSpPr>
              <p:spPr>
                <a:xfrm>
                  <a:off x="9766892" y="4770320"/>
                  <a:ext cx="1046285" cy="319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𝒘𝒕</m:t>
                        </m:r>
                      </m:oMath>
                    </m:oMathPara>
                  </a14:m>
                  <a:endParaRPr lang="en-IN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176104B-0892-B603-E5F7-095AEBDB6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92" y="4770320"/>
                  <a:ext cx="1046285" cy="3196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FDE392C-E00D-F690-9521-F8D3B5C37F5C}"/>
                    </a:ext>
                  </a:extLst>
                </p:cNvPr>
                <p:cNvSpPr txBox="1"/>
                <p:nvPr/>
              </p:nvSpPr>
              <p:spPr>
                <a:xfrm rot="16200000">
                  <a:off x="382281" y="1169776"/>
                  <a:ext cx="10462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𝑽𝒐𝒍𝒕𝒂𝒈𝒆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FDE392C-E00D-F690-9521-F8D3B5C37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2281" y="1169776"/>
                  <a:ext cx="1046285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19231" r="-5085" b="-5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815BD0B-9E07-4AD3-BE8A-C66322408AB4}"/>
                    </a:ext>
                  </a:extLst>
                </p:cNvPr>
                <p:cNvSpPr txBox="1"/>
                <p:nvPr/>
              </p:nvSpPr>
              <p:spPr>
                <a:xfrm>
                  <a:off x="186171" y="4543858"/>
                  <a:ext cx="10462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815BD0B-9E07-4AD3-BE8A-C66322408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171" y="4543858"/>
                  <a:ext cx="10462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7BFC9F-3C60-282D-98F3-0F9D53923FBC}"/>
                </a:ext>
              </a:extLst>
            </p:cNvPr>
            <p:cNvSpPr/>
            <p:nvPr/>
          </p:nvSpPr>
          <p:spPr>
            <a:xfrm>
              <a:off x="8518529" y="5430407"/>
              <a:ext cx="2496726" cy="9477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D35FA3-20F7-35CF-F09A-0A409506F9DD}"/>
                </a:ext>
              </a:extLst>
            </p:cNvPr>
            <p:cNvGrpSpPr/>
            <p:nvPr/>
          </p:nvGrpSpPr>
          <p:grpSpPr>
            <a:xfrm>
              <a:off x="7815189" y="5468701"/>
              <a:ext cx="3600123" cy="868420"/>
              <a:chOff x="7789079" y="5495392"/>
              <a:chExt cx="3600123" cy="86842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ADCE063-D191-4EB9-BCF0-B898B5351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0280" y="6120891"/>
                <a:ext cx="124703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1149CF-5661-A346-3D32-704124D63AE0}"/>
                  </a:ext>
                </a:extLst>
              </p:cNvPr>
              <p:cNvSpPr/>
              <p:nvPr/>
            </p:nvSpPr>
            <p:spPr>
              <a:xfrm>
                <a:off x="7789079" y="5495392"/>
                <a:ext cx="3600123" cy="868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522B09B-CB5D-E9B5-E860-E558F8F67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0280" y="5804348"/>
                <a:ext cx="1247031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F987F2-5B06-23B1-0354-5B8CDE5ACDD8}"/>
                  </a:ext>
                </a:extLst>
              </p:cNvPr>
              <p:cNvSpPr txBox="1"/>
              <p:nvPr/>
            </p:nvSpPr>
            <p:spPr>
              <a:xfrm>
                <a:off x="9477971" y="5616937"/>
                <a:ext cx="1502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0070C0"/>
                    </a:solidFill>
                  </a:rPr>
                  <a:t>Input Voltage (V)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51DC8E-745E-1EB5-37E7-5CCB6F67F58E}"/>
                  </a:ext>
                </a:extLst>
              </p:cNvPr>
              <p:cNvSpPr txBox="1"/>
              <p:nvPr/>
            </p:nvSpPr>
            <p:spPr>
              <a:xfrm>
                <a:off x="9477971" y="5924714"/>
                <a:ext cx="16571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0000"/>
                    </a:solidFill>
                  </a:rPr>
                  <a:t>Output Voltage (V)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F28305-4219-B4B9-0A01-9CD1233B0615}"/>
                </a:ext>
              </a:extLst>
            </p:cNvPr>
            <p:cNvSpPr txBox="1"/>
            <p:nvPr/>
          </p:nvSpPr>
          <p:spPr>
            <a:xfrm>
              <a:off x="2243475" y="4754931"/>
              <a:ext cx="28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i="0" dirty="0">
                  <a:solidFill>
                    <a:srgbClr val="7030A0"/>
                  </a:solidFill>
                  <a:latin typeface="+mj-lt"/>
                </a:rPr>
                <a:t>π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0BC8CB-367F-73FA-D42C-999234AD7F89}"/>
                </a:ext>
              </a:extLst>
            </p:cNvPr>
            <p:cNvSpPr txBox="1"/>
            <p:nvPr/>
          </p:nvSpPr>
          <p:spPr>
            <a:xfrm>
              <a:off x="3974695" y="4711144"/>
              <a:ext cx="52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solidFill>
                    <a:srgbClr val="7030A0"/>
                  </a:solidFill>
                  <a:latin typeface="+mj-lt"/>
                </a:rPr>
                <a:t>2</a:t>
              </a:r>
              <a:r>
                <a:rPr lang="el-GR" b="1" i="0" dirty="0">
                  <a:solidFill>
                    <a:srgbClr val="7030A0"/>
                  </a:solidFill>
                  <a:latin typeface="+mj-lt"/>
                </a:rPr>
                <a:t>π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DA9798-5883-E92F-A46F-FF9CF085BAA2}"/>
                </a:ext>
              </a:extLst>
            </p:cNvPr>
            <p:cNvSpPr txBox="1"/>
            <p:nvPr/>
          </p:nvSpPr>
          <p:spPr>
            <a:xfrm>
              <a:off x="5522932" y="4712594"/>
              <a:ext cx="52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7030A0"/>
                  </a:solidFill>
                  <a:latin typeface="+mj-lt"/>
                </a:rPr>
                <a:t>3</a:t>
              </a:r>
              <a:r>
                <a:rPr lang="el-GR" b="1" i="0" dirty="0">
                  <a:solidFill>
                    <a:srgbClr val="7030A0"/>
                  </a:solidFill>
                  <a:latin typeface="+mj-lt"/>
                </a:rPr>
                <a:t>π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3562B6-E608-9F34-A342-9EC0FA6A1C4E}"/>
                </a:ext>
              </a:extLst>
            </p:cNvPr>
            <p:cNvSpPr txBox="1"/>
            <p:nvPr/>
          </p:nvSpPr>
          <p:spPr>
            <a:xfrm>
              <a:off x="6900315" y="4728524"/>
              <a:ext cx="52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solidFill>
                    <a:srgbClr val="7030A0"/>
                  </a:solidFill>
                  <a:latin typeface="+mj-lt"/>
                </a:rPr>
                <a:t>4</a:t>
              </a:r>
              <a:r>
                <a:rPr lang="el-GR" b="1" i="0" dirty="0">
                  <a:solidFill>
                    <a:srgbClr val="7030A0"/>
                  </a:solidFill>
                  <a:latin typeface="+mj-lt"/>
                </a:rPr>
                <a:t>π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64405C-A364-D8A9-F315-F055879F856A}"/>
                </a:ext>
              </a:extLst>
            </p:cNvPr>
            <p:cNvSpPr txBox="1"/>
            <p:nvPr/>
          </p:nvSpPr>
          <p:spPr>
            <a:xfrm>
              <a:off x="8277698" y="4744454"/>
              <a:ext cx="52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7030A0"/>
                  </a:solidFill>
                  <a:latin typeface="+mj-lt"/>
                </a:rPr>
                <a:t>5</a:t>
              </a:r>
              <a:r>
                <a:rPr lang="el-GR" b="1" i="0" dirty="0">
                  <a:solidFill>
                    <a:srgbClr val="7030A0"/>
                  </a:solidFill>
                  <a:latin typeface="+mj-lt"/>
                </a:rPr>
                <a:t>π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92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72747" y="336562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72746" y="395654"/>
            <a:ext cx="0" cy="59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913726" y="4671468"/>
            <a:ext cx="10353959" cy="3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1018337" y="3365046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1018337" y="2049299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913726" y="6009423"/>
            <a:ext cx="6864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103967" y="405839"/>
            <a:ext cx="137558" cy="184980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141821" y="4582792"/>
            <a:ext cx="137656" cy="184848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blipFill>
                <a:blip r:embed="rId6"/>
                <a:stretch>
                  <a:fillRect t="-19231" r="-5085" b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9005102" y="5374347"/>
            <a:ext cx="2642524" cy="100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8260690" y="5414906"/>
            <a:ext cx="3810354" cy="919788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363612" y="4658916"/>
            <a:ext cx="298279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4195928" y="461253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834575" y="4614074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7292391" y="4630947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750207" y="464781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3E496-ECAF-8376-43B0-B7FF161E572C}"/>
              </a:ext>
            </a:extLst>
          </p:cNvPr>
          <p:cNvSpPr/>
          <p:nvPr/>
        </p:nvSpPr>
        <p:spPr>
          <a:xfrm>
            <a:off x="1176885" y="3377352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1ED8DC-0F45-A310-91D8-B72FA676E489}"/>
              </a:ext>
            </a:extLst>
          </p:cNvPr>
          <p:cNvCxnSpPr>
            <a:cxnSpLocks/>
          </p:cNvCxnSpPr>
          <p:nvPr/>
        </p:nvCxnSpPr>
        <p:spPr>
          <a:xfrm flipH="1">
            <a:off x="2717750" y="1007501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7DC508-3F2F-3A2F-6571-D4552CC7467F}"/>
              </a:ext>
            </a:extLst>
          </p:cNvPr>
          <p:cNvCxnSpPr/>
          <p:nvPr/>
        </p:nvCxnSpPr>
        <p:spPr>
          <a:xfrm>
            <a:off x="1308242" y="1174556"/>
            <a:ext cx="1342000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/>
              <p:nvPr/>
            </p:nvSpPr>
            <p:spPr>
              <a:xfrm>
                <a:off x="1474752" y="841542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52" y="841542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6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72747" y="336562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72746" y="395654"/>
            <a:ext cx="0" cy="59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913726" y="4671468"/>
            <a:ext cx="10353959" cy="3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1018337" y="3365046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1018337" y="2049299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913726" y="6009423"/>
            <a:ext cx="6864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103967" y="405839"/>
            <a:ext cx="137558" cy="184980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141821" y="4582792"/>
            <a:ext cx="137656" cy="184848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blipFill>
                <a:blip r:embed="rId6"/>
                <a:stretch>
                  <a:fillRect t="-19231" r="-5085" b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9005102" y="5374347"/>
            <a:ext cx="2642524" cy="100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8260690" y="5414906"/>
            <a:ext cx="3810354" cy="919788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363612" y="4658916"/>
            <a:ext cx="298279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4195928" y="461253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834575" y="4614074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7292391" y="4630947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750207" y="464781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3E496-ECAF-8376-43B0-B7FF161E572C}"/>
              </a:ext>
            </a:extLst>
          </p:cNvPr>
          <p:cNvSpPr/>
          <p:nvPr/>
        </p:nvSpPr>
        <p:spPr>
          <a:xfrm>
            <a:off x="1179988" y="337120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1ED8DC-0F45-A310-91D8-B72FA676E489}"/>
              </a:ext>
            </a:extLst>
          </p:cNvPr>
          <p:cNvCxnSpPr>
            <a:cxnSpLocks/>
          </p:cNvCxnSpPr>
          <p:nvPr/>
        </p:nvCxnSpPr>
        <p:spPr>
          <a:xfrm flipH="1">
            <a:off x="2717750" y="1007501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7DC508-3F2F-3A2F-6571-D4552CC7467F}"/>
              </a:ext>
            </a:extLst>
          </p:cNvPr>
          <p:cNvCxnSpPr>
            <a:cxnSpLocks/>
          </p:cNvCxnSpPr>
          <p:nvPr/>
        </p:nvCxnSpPr>
        <p:spPr>
          <a:xfrm>
            <a:off x="2731937" y="1180096"/>
            <a:ext cx="859873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/>
              <p:nvPr/>
            </p:nvSpPr>
            <p:spPr>
              <a:xfrm>
                <a:off x="2630954" y="779868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954" y="779868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0EFAAA-8160-4107-0B5E-BD1DB0A0AF2E}"/>
              </a:ext>
            </a:extLst>
          </p:cNvPr>
          <p:cNvSpPr/>
          <p:nvPr/>
        </p:nvSpPr>
        <p:spPr>
          <a:xfrm flipV="1">
            <a:off x="2724696" y="4668509"/>
            <a:ext cx="837428" cy="1340912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0131EF-39A2-4746-6FED-F17CF354B771}"/>
              </a:ext>
            </a:extLst>
          </p:cNvPr>
          <p:cNvCxnSpPr>
            <a:cxnSpLocks/>
          </p:cNvCxnSpPr>
          <p:nvPr/>
        </p:nvCxnSpPr>
        <p:spPr>
          <a:xfrm flipH="1">
            <a:off x="3583924" y="1040985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38F447-9AF6-BC1C-399E-528706246035}"/>
              </a:ext>
            </a:extLst>
          </p:cNvPr>
          <p:cNvCxnSpPr>
            <a:cxnSpLocks/>
          </p:cNvCxnSpPr>
          <p:nvPr/>
        </p:nvCxnSpPr>
        <p:spPr>
          <a:xfrm>
            <a:off x="2739004" y="4668507"/>
            <a:ext cx="830187" cy="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7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72747" y="336562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72746" y="395654"/>
            <a:ext cx="0" cy="59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913726" y="4671468"/>
            <a:ext cx="10353959" cy="3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1018337" y="3365046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1018337" y="2049299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913726" y="6009423"/>
            <a:ext cx="6864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103967" y="405839"/>
            <a:ext cx="137558" cy="184980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141821" y="4582792"/>
            <a:ext cx="137656" cy="184848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blipFill>
                <a:blip r:embed="rId6"/>
                <a:stretch>
                  <a:fillRect t="-19231" r="-5085" b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9005102" y="5374347"/>
            <a:ext cx="2642524" cy="100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8260690" y="5414906"/>
            <a:ext cx="3810354" cy="919788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363612" y="4658916"/>
            <a:ext cx="298279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4195928" y="461253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834575" y="4614074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7292391" y="4630947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750207" y="464781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3E496-ECAF-8376-43B0-B7FF161E572C}"/>
              </a:ext>
            </a:extLst>
          </p:cNvPr>
          <p:cNvSpPr/>
          <p:nvPr/>
        </p:nvSpPr>
        <p:spPr>
          <a:xfrm>
            <a:off x="1179988" y="337120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7DC508-3F2F-3A2F-6571-D4552CC7467F}"/>
              </a:ext>
            </a:extLst>
          </p:cNvPr>
          <p:cNvCxnSpPr>
            <a:cxnSpLocks/>
          </p:cNvCxnSpPr>
          <p:nvPr/>
        </p:nvCxnSpPr>
        <p:spPr>
          <a:xfrm flipH="1">
            <a:off x="3613610" y="4052165"/>
            <a:ext cx="646335" cy="55889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/>
              <p:nvPr/>
            </p:nvSpPr>
            <p:spPr>
              <a:xfrm>
                <a:off x="4020091" y="3723012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C7E9E2-74B9-C9BA-BAFB-C89BDC7F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91" y="3723012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0EFAAA-8160-4107-0B5E-BD1DB0A0AF2E}"/>
              </a:ext>
            </a:extLst>
          </p:cNvPr>
          <p:cNvSpPr/>
          <p:nvPr/>
        </p:nvSpPr>
        <p:spPr>
          <a:xfrm flipV="1">
            <a:off x="2724696" y="4668509"/>
            <a:ext cx="837428" cy="1340912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0131EF-39A2-4746-6FED-F17CF354B771}"/>
              </a:ext>
            </a:extLst>
          </p:cNvPr>
          <p:cNvCxnSpPr>
            <a:cxnSpLocks/>
          </p:cNvCxnSpPr>
          <p:nvPr/>
        </p:nvCxnSpPr>
        <p:spPr>
          <a:xfrm flipH="1">
            <a:off x="3583924" y="1040985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38F447-9AF6-BC1C-399E-528706246035}"/>
              </a:ext>
            </a:extLst>
          </p:cNvPr>
          <p:cNvCxnSpPr>
            <a:cxnSpLocks/>
          </p:cNvCxnSpPr>
          <p:nvPr/>
        </p:nvCxnSpPr>
        <p:spPr>
          <a:xfrm>
            <a:off x="2739004" y="4668507"/>
            <a:ext cx="830187" cy="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6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72747" y="336562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72746" y="395654"/>
            <a:ext cx="0" cy="59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913726" y="4671468"/>
            <a:ext cx="10353959" cy="3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1018337" y="3365046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1018337" y="2049299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913726" y="6009423"/>
            <a:ext cx="6864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103967" y="405839"/>
            <a:ext cx="137558" cy="184980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141821" y="4582792"/>
            <a:ext cx="137656" cy="184848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blipFill>
                <a:blip r:embed="rId6"/>
                <a:stretch>
                  <a:fillRect t="-19231" r="-5085" b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9005102" y="5374347"/>
            <a:ext cx="2642524" cy="100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8260690" y="5414906"/>
            <a:ext cx="3810354" cy="919788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363612" y="4658916"/>
            <a:ext cx="298279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4195928" y="461253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834575" y="4614074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7292391" y="4630947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750207" y="464781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3E496-ECAF-8376-43B0-B7FF161E572C}"/>
              </a:ext>
            </a:extLst>
          </p:cNvPr>
          <p:cNvSpPr/>
          <p:nvPr/>
        </p:nvSpPr>
        <p:spPr>
          <a:xfrm>
            <a:off x="1172071" y="3362200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0131EF-39A2-4746-6FED-F17CF354B771}"/>
              </a:ext>
            </a:extLst>
          </p:cNvPr>
          <p:cNvCxnSpPr>
            <a:cxnSpLocks/>
          </p:cNvCxnSpPr>
          <p:nvPr/>
        </p:nvCxnSpPr>
        <p:spPr>
          <a:xfrm flipH="1">
            <a:off x="3547084" y="1040985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38F447-9AF6-BC1C-399E-528706246035}"/>
              </a:ext>
            </a:extLst>
          </p:cNvPr>
          <p:cNvCxnSpPr>
            <a:cxnSpLocks/>
          </p:cNvCxnSpPr>
          <p:nvPr/>
        </p:nvCxnSpPr>
        <p:spPr>
          <a:xfrm>
            <a:off x="2739004" y="4668507"/>
            <a:ext cx="830187" cy="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8337A0C-E798-7FB6-F6D9-F51FFC0B9641}"/>
              </a:ext>
            </a:extLst>
          </p:cNvPr>
          <p:cNvSpPr/>
          <p:nvPr/>
        </p:nvSpPr>
        <p:spPr>
          <a:xfrm flipH="1" flipV="1">
            <a:off x="3562124" y="3336552"/>
            <a:ext cx="837428" cy="1340912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2F5F4FD-53E4-10E6-CE6A-B133B60664A6}"/>
              </a:ext>
            </a:extLst>
          </p:cNvPr>
          <p:cNvSpPr/>
          <p:nvPr/>
        </p:nvSpPr>
        <p:spPr>
          <a:xfrm>
            <a:off x="4374300" y="2063138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033234-6F89-C75E-7A8F-93ECB0715ABB}"/>
              </a:ext>
            </a:extLst>
          </p:cNvPr>
          <p:cNvSpPr/>
          <p:nvPr/>
        </p:nvSpPr>
        <p:spPr>
          <a:xfrm flipV="1">
            <a:off x="5916914" y="3356115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6011B9A-070E-19CF-E805-14963D6E5099}"/>
              </a:ext>
            </a:extLst>
          </p:cNvPr>
          <p:cNvSpPr/>
          <p:nvPr/>
        </p:nvSpPr>
        <p:spPr>
          <a:xfrm>
            <a:off x="7468863" y="2040299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4B3B717-9B30-87DA-1BCA-4CAF704AB48C}"/>
              </a:ext>
            </a:extLst>
          </p:cNvPr>
          <p:cNvSpPr/>
          <p:nvPr/>
        </p:nvSpPr>
        <p:spPr>
          <a:xfrm>
            <a:off x="4270626" y="3377707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0000012-41FA-3786-B7E7-212A87DC1C37}"/>
              </a:ext>
            </a:extLst>
          </p:cNvPr>
          <p:cNvSpPr/>
          <p:nvPr/>
        </p:nvSpPr>
        <p:spPr>
          <a:xfrm flipV="1">
            <a:off x="2723344" y="4667958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E9D3A45-463E-5F68-D79B-4792B009ECA5}"/>
              </a:ext>
            </a:extLst>
          </p:cNvPr>
          <p:cNvSpPr/>
          <p:nvPr/>
        </p:nvSpPr>
        <p:spPr>
          <a:xfrm>
            <a:off x="7328414" y="3360505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2510621-94EF-D12E-8098-3798B6DA629B}"/>
              </a:ext>
            </a:extLst>
          </p:cNvPr>
          <p:cNvSpPr/>
          <p:nvPr/>
        </p:nvSpPr>
        <p:spPr>
          <a:xfrm flipV="1">
            <a:off x="5796093" y="465610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FDA8A9-34E8-F39E-C927-A04688AA06BB}"/>
              </a:ext>
            </a:extLst>
          </p:cNvPr>
          <p:cNvCxnSpPr>
            <a:cxnSpLocks/>
          </p:cNvCxnSpPr>
          <p:nvPr/>
        </p:nvCxnSpPr>
        <p:spPr>
          <a:xfrm>
            <a:off x="3569191" y="1200495"/>
            <a:ext cx="6357324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0BCD0-10B6-BF6B-FDB5-8FC85678F9AA}"/>
                  </a:ext>
                </a:extLst>
              </p:cNvPr>
              <p:cNvSpPr txBox="1"/>
              <p:nvPr/>
            </p:nvSpPr>
            <p:spPr>
              <a:xfrm>
                <a:off x="5860009" y="726576"/>
                <a:ext cx="177097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0BCD0-10B6-BF6B-FDB5-8FC85678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09" y="726576"/>
                <a:ext cx="1770973" cy="3942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52D85A-6DD4-D85B-E059-60C909031203}"/>
                  </a:ext>
                </a:extLst>
              </p:cNvPr>
              <p:cNvSpPr txBox="1"/>
              <p:nvPr/>
            </p:nvSpPr>
            <p:spPr>
              <a:xfrm>
                <a:off x="4474719" y="1239570"/>
                <a:ext cx="177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𝑺𝒕𝒆𝒂𝒅𝒚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𝒄𝒍𝒂𝒎𝒑𝒆𝒓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𝒄𝒊𝒓𝒄𝒖𝒊𝒕</m:t>
                      </m:r>
                    </m:oMath>
                  </m:oMathPara>
                </a14:m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52D85A-6DD4-D85B-E059-60C909031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19" y="1239570"/>
                <a:ext cx="1770973" cy="369332"/>
              </a:xfrm>
              <a:prstGeom prst="rect">
                <a:avLst/>
              </a:prstGeom>
              <a:blipFill>
                <a:blip r:embed="rId9"/>
                <a:stretch>
                  <a:fillRect l="-1031" r="-17285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72747" y="336562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72746" y="395654"/>
            <a:ext cx="0" cy="59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913726" y="4671468"/>
            <a:ext cx="10353959" cy="3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1018337" y="3365046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1018337" y="2049299"/>
            <a:ext cx="97971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913726" y="6009423"/>
            <a:ext cx="6864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1" y="3126851"/>
                <a:ext cx="1107383" cy="41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0" y="1836215"/>
                <a:ext cx="1107383" cy="41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103967" y="405839"/>
            <a:ext cx="137558" cy="184980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141821" y="4582792"/>
            <a:ext cx="137656" cy="184848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64" y="4675215"/>
                <a:ext cx="11073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338" y="861823"/>
                <a:ext cx="1108174" cy="358324"/>
              </a:xfrm>
              <a:prstGeom prst="rect">
                <a:avLst/>
              </a:prstGeom>
              <a:blipFill>
                <a:blip r:embed="rId6"/>
                <a:stretch>
                  <a:fillRect t="-19231" r="-5085" b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435357"/>
                <a:ext cx="1107383" cy="391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9005102" y="5374347"/>
            <a:ext cx="2642524" cy="100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8260690" y="5414906"/>
            <a:ext cx="3810354" cy="919788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363612" y="4658916"/>
            <a:ext cx="298279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4195928" y="461253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834575" y="4614074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7292391" y="4630947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750207" y="4647819"/>
            <a:ext cx="557583" cy="39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3E496-ECAF-8376-43B0-B7FF161E572C}"/>
              </a:ext>
            </a:extLst>
          </p:cNvPr>
          <p:cNvSpPr/>
          <p:nvPr/>
        </p:nvSpPr>
        <p:spPr>
          <a:xfrm>
            <a:off x="1172071" y="3362200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0131EF-39A2-4746-6FED-F17CF354B771}"/>
              </a:ext>
            </a:extLst>
          </p:cNvPr>
          <p:cNvCxnSpPr>
            <a:cxnSpLocks/>
          </p:cNvCxnSpPr>
          <p:nvPr/>
        </p:nvCxnSpPr>
        <p:spPr>
          <a:xfrm flipH="1">
            <a:off x="3547084" y="1040985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38F447-9AF6-BC1C-399E-528706246035}"/>
              </a:ext>
            </a:extLst>
          </p:cNvPr>
          <p:cNvCxnSpPr>
            <a:cxnSpLocks/>
          </p:cNvCxnSpPr>
          <p:nvPr/>
        </p:nvCxnSpPr>
        <p:spPr>
          <a:xfrm>
            <a:off x="2739004" y="4668507"/>
            <a:ext cx="830187" cy="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8337A0C-E798-7FB6-F6D9-F51FFC0B9641}"/>
              </a:ext>
            </a:extLst>
          </p:cNvPr>
          <p:cNvSpPr/>
          <p:nvPr/>
        </p:nvSpPr>
        <p:spPr>
          <a:xfrm flipH="1" flipV="1">
            <a:off x="3562124" y="3336552"/>
            <a:ext cx="837428" cy="1340912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2F5F4FD-53E4-10E6-CE6A-B133B60664A6}"/>
              </a:ext>
            </a:extLst>
          </p:cNvPr>
          <p:cNvSpPr/>
          <p:nvPr/>
        </p:nvSpPr>
        <p:spPr>
          <a:xfrm>
            <a:off x="4374300" y="2063138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033234-6F89-C75E-7A8F-93ECB0715ABB}"/>
              </a:ext>
            </a:extLst>
          </p:cNvPr>
          <p:cNvSpPr/>
          <p:nvPr/>
        </p:nvSpPr>
        <p:spPr>
          <a:xfrm flipV="1">
            <a:off x="5916914" y="3356115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6011B9A-070E-19CF-E805-14963D6E5099}"/>
              </a:ext>
            </a:extLst>
          </p:cNvPr>
          <p:cNvSpPr/>
          <p:nvPr/>
        </p:nvSpPr>
        <p:spPr>
          <a:xfrm>
            <a:off x="7468863" y="2040299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4B3B717-9B30-87DA-1BCA-4CAF704AB48C}"/>
              </a:ext>
            </a:extLst>
          </p:cNvPr>
          <p:cNvSpPr/>
          <p:nvPr/>
        </p:nvSpPr>
        <p:spPr>
          <a:xfrm>
            <a:off x="4270626" y="3377707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0000012-41FA-3786-B7E7-212A87DC1C37}"/>
              </a:ext>
            </a:extLst>
          </p:cNvPr>
          <p:cNvSpPr/>
          <p:nvPr/>
        </p:nvSpPr>
        <p:spPr>
          <a:xfrm flipV="1">
            <a:off x="2723344" y="4667958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E9D3A45-463E-5F68-D79B-4792B009ECA5}"/>
              </a:ext>
            </a:extLst>
          </p:cNvPr>
          <p:cNvSpPr/>
          <p:nvPr/>
        </p:nvSpPr>
        <p:spPr>
          <a:xfrm>
            <a:off x="7328414" y="3360505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2510621-94EF-D12E-8098-3798B6DA629B}"/>
              </a:ext>
            </a:extLst>
          </p:cNvPr>
          <p:cNvSpPr/>
          <p:nvPr/>
        </p:nvSpPr>
        <p:spPr>
          <a:xfrm flipV="1">
            <a:off x="5796093" y="4656101"/>
            <a:ext cx="1551949" cy="1321901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FDA8A9-34E8-F39E-C927-A04688AA06BB}"/>
              </a:ext>
            </a:extLst>
          </p:cNvPr>
          <p:cNvCxnSpPr>
            <a:cxnSpLocks/>
          </p:cNvCxnSpPr>
          <p:nvPr/>
        </p:nvCxnSpPr>
        <p:spPr>
          <a:xfrm>
            <a:off x="3569191" y="1200495"/>
            <a:ext cx="6357324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0BCD0-10B6-BF6B-FDB5-8FC85678F9AA}"/>
                  </a:ext>
                </a:extLst>
              </p:cNvPr>
              <p:cNvSpPr txBox="1"/>
              <p:nvPr/>
            </p:nvSpPr>
            <p:spPr>
              <a:xfrm>
                <a:off x="5860009" y="726576"/>
                <a:ext cx="177097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0BCD0-10B6-BF6B-FDB5-8FC85678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09" y="726576"/>
                <a:ext cx="1770973" cy="3942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52D85A-6DD4-D85B-E059-60C909031203}"/>
                  </a:ext>
                </a:extLst>
              </p:cNvPr>
              <p:cNvSpPr txBox="1"/>
              <p:nvPr/>
            </p:nvSpPr>
            <p:spPr>
              <a:xfrm>
                <a:off x="4474719" y="1239570"/>
                <a:ext cx="177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𝑺𝒕𝒆𝒂𝒅𝒚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𝒄𝒍𝒂𝒎𝒑𝒆𝒓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𝒄𝒊𝒓𝒄𝒖𝒊𝒕</m:t>
                      </m:r>
                    </m:oMath>
                  </m:oMathPara>
                </a14:m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52D85A-6DD4-D85B-E059-60C909031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19" y="1239570"/>
                <a:ext cx="1770973" cy="369332"/>
              </a:xfrm>
              <a:prstGeom prst="rect">
                <a:avLst/>
              </a:prstGeom>
              <a:blipFill>
                <a:blip r:embed="rId9"/>
                <a:stretch>
                  <a:fillRect l="-1031" r="-17285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963958-6F9C-D6F1-D7C9-6DC9FC29E31F}"/>
              </a:ext>
            </a:extLst>
          </p:cNvPr>
          <p:cNvCxnSpPr>
            <a:cxnSpLocks/>
          </p:cNvCxnSpPr>
          <p:nvPr/>
        </p:nvCxnSpPr>
        <p:spPr>
          <a:xfrm>
            <a:off x="1204303" y="1199635"/>
            <a:ext cx="2335032" cy="975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C0E889-F3B4-C9A1-A2E5-47949C4A08C1}"/>
                  </a:ext>
                </a:extLst>
              </p:cNvPr>
              <p:cNvSpPr txBox="1"/>
              <p:nvPr/>
            </p:nvSpPr>
            <p:spPr>
              <a:xfrm>
                <a:off x="1624518" y="554164"/>
                <a:ext cx="1549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𝑻𝒓𝒂𝒏𝒔𝒊𝒆𝒏𝒕</m:t>
                      </m:r>
                    </m:oMath>
                  </m:oMathPara>
                </a14:m>
                <a:endParaRPr lang="en-I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𝑪𝒐𝒏𝒅𝒊𝒕𝒊𝒐𝒏</m:t>
                      </m:r>
                    </m:oMath>
                  </m:oMathPara>
                </a14:m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C0E889-F3B4-C9A1-A2E5-47949C4A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18" y="554164"/>
                <a:ext cx="154979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203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13</cp:revision>
  <dcterms:created xsi:type="dcterms:W3CDTF">2022-05-14T11:08:02Z</dcterms:created>
  <dcterms:modified xsi:type="dcterms:W3CDTF">2022-07-03T13:40:09Z</dcterms:modified>
</cp:coreProperties>
</file>