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s_clamper" id="{560074A6-B07D-4D4E-8690-489662BFA61E}">
          <p14:sldIdLst>
            <p14:sldId id="260"/>
          </p14:sldIdLst>
        </p14:section>
        <p14:section name="neg_clamper" id="{8D6C1C71-CE4F-4D24-A65E-4578EF6829F7}">
          <p14:sldIdLst>
            <p14:sldId id="265"/>
          </p14:sldIdLst>
        </p14:section>
        <p14:section name="Pos_biased_pos_ref" id="{0EE570D6-686E-40BB-ABBC-39FFB928D300}">
          <p14:sldIdLst>
            <p14:sldId id="266"/>
          </p14:sldIdLst>
        </p14:section>
        <p14:section name="pos_biased_neg_ref" id="{067F1C4F-0797-4CDD-8CA0-35A927980770}">
          <p14:sldIdLst>
            <p14:sldId id="267"/>
          </p14:sldIdLst>
        </p14:section>
        <p14:section name="neg_biased_pos_ref" id="{41FA2C73-EDC4-4870-B124-0F294BAF1AB3}">
          <p14:sldIdLst>
            <p14:sldId id="269"/>
          </p14:sldIdLst>
        </p14:section>
        <p14:section name="neg_biased_neg_ref" id="{98091605-5EF0-4C61-BA07-DF5F79C7877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FB27-2C62-604E-2E38-1640FEC9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018FF-DC5A-FDD8-6647-08C58834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93F-B50E-B026-3BA5-0A5A955D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483F-1468-FBD6-9554-448E99A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57A6-639A-F76B-6275-82D6528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B78B-D7AF-23AF-9934-831FDCE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23FA-C656-A4FF-8CB5-70561FB13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7B22-5463-B1C9-E0DD-854DEF0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B9AD-5552-1718-EC5C-CABAF69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AEB7-EAE9-01AD-FD29-90EE674F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0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C0257-B5A9-4ABA-E8BC-E69A2F2C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DCE-402A-89EE-8DB9-9CA2D132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1908-1CE8-F58A-7B65-24ED0D8B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62EE-4CEF-35AA-D502-FB29743B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8420-689F-F7A6-51DD-6439E06C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EC7-E25B-9A70-658D-5CBC996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29A1-E4D7-B30E-CECD-10778E7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935E-1728-764B-67C2-35CEE615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BE3C-07A3-820E-DFAC-126FB33C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40E0-AEE8-3CBC-FEDD-504AA4C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BC62-948B-9936-014E-77F6ACE7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B62-263D-3982-C3C1-629ABE1C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2442-6E35-BD32-0B11-89C372C0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0F2A-530E-06A9-42E3-756CAF9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110D-E320-2B63-71FB-7FEC8D50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656D-0193-9597-BAA9-416DD81A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F3DF-82E0-2C92-326C-58D209DC8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C7E3-4E90-CBF5-6A50-429DFC0C7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0A17-A91A-B4D4-38D5-D27E03E7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9AEE-5CB5-3F48-52D4-482BA2F4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5D13-D7B3-3D11-C54B-E14BD106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95A1-341D-9F77-521F-D71A1556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85A7-F571-95D8-545A-E3FE362B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3FF8-73D6-9ADB-F2A1-264734E9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6F373-8ED6-90BA-52EF-CEB3629A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2D55F-0E18-A551-43EE-6EAC2FEC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F0C57-79E6-7ACB-CE91-5B81AE22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2DC2-F238-5BF7-8316-B431FA8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20C4A-4021-F8F3-7B54-5FFB70EF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DCBC-706F-8698-8F6E-AD5760F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69EF0-D1BA-0C08-3574-ADF4BD16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7E418-D037-62B2-BAB7-38C0C3F1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91A73-DC72-6D56-8545-400DF534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5992-DD7A-2FFB-263D-A52BBD4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FAFE-DAAC-88BE-7366-36EA90C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1CE8-8254-AA5C-B1B0-88512C2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3B06-8230-2E38-0983-3C1E16F0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13FF-CF7B-491B-3B34-2FA7DFFF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B1C8-A03E-EAC3-ED42-C8E60CB0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A365-2537-E91E-A55E-3BC9838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F2E2-FBB2-9143-55EF-2272768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EE9B-E0D5-AA9E-7565-09001AA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756B-A2A7-CF54-4DFA-E47810DF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E16E8-8590-4D7A-8B91-22D3CA3A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8DA1A-F92D-41A4-E777-C7EC363D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EF8B-EEFC-CD2E-35A5-C0DFE9E3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E80E4-3454-928B-6BB4-42DD2B47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5375-53AA-4499-E22B-65928A8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95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6EA8-3C88-64CC-9249-990C6797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79A1-6D5D-E750-C805-77D605E2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0D6C-6198-7E46-6CFA-B0BD35BA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F377-CB71-4AF9-9A45-2165B7BEC09B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D0AB-1E06-6D40-A0FE-E29DA9FB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E1D1-895C-E672-6A7E-BF2537810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2DDE-05B0-44ED-A3CF-C907B3D4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1373358" y="301603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206821" y="5737991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344787" y="3034584"/>
                <a:ext cx="1046285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7" y="3034584"/>
                <a:ext cx="1046285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308374" y="280633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612052" y="5666547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589711" y="5456131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11" y="5456131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356889" y="5445603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9" y="5445603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7048CC-1294-1486-044E-51C85E133664}"/>
                  </a:ext>
                </a:extLst>
              </p:cNvPr>
              <p:cNvSpPr txBox="1"/>
              <p:nvPr/>
            </p:nvSpPr>
            <p:spPr>
              <a:xfrm>
                <a:off x="228766" y="959217"/>
                <a:ext cx="1046285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7048CC-1294-1486-044E-51C85E13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6" y="959217"/>
                <a:ext cx="1046285" cy="628826"/>
              </a:xfrm>
              <a:prstGeom prst="rect">
                <a:avLst/>
              </a:prstGeom>
              <a:blipFill>
                <a:blip r:embed="rId5"/>
                <a:stretch>
                  <a:fillRect r="-2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1368006" y="1229449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92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1373358" y="301603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108416" y="1200707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344787" y="3034584"/>
                <a:ext cx="1046285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87" y="3034584"/>
                <a:ext cx="1046285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308374" y="280633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505562" y="1142125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582460" y="924199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460" y="924199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356889" y="908319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9" y="908319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7048CC-1294-1486-044E-51C85E133664}"/>
                  </a:ext>
                </a:extLst>
              </p:cNvPr>
              <p:cNvSpPr txBox="1"/>
              <p:nvPr/>
            </p:nvSpPr>
            <p:spPr>
              <a:xfrm>
                <a:off x="194602" y="5204900"/>
                <a:ext cx="1046285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7048CC-1294-1486-044E-51C85E13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2" y="5204900"/>
                <a:ext cx="1046285" cy="628826"/>
              </a:xfrm>
              <a:prstGeom prst="rect">
                <a:avLst/>
              </a:prstGeom>
              <a:blipFill>
                <a:blip r:embed="rId5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1368006" y="1229449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3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1992665" y="301603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631055" y="5737990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54264" y="2786688"/>
                <a:ext cx="1879641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64" y="2786688"/>
                <a:ext cx="1879641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946822" y="322556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996050" y="5666546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1106814" y="5453543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814" y="5453543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965521" y="5625207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21" y="5625207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7BFC9F-3C60-282D-98F3-0F9D53923FBC}"/>
              </a:ext>
            </a:extLst>
          </p:cNvPr>
          <p:cNvSpPr/>
          <p:nvPr/>
        </p:nvSpPr>
        <p:spPr>
          <a:xfrm>
            <a:off x="8518529" y="5430407"/>
            <a:ext cx="2496726" cy="947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2011806" y="792589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378455-4B92-642F-16D0-11324D165D65}"/>
              </a:ext>
            </a:extLst>
          </p:cNvPr>
          <p:cNvCxnSpPr>
            <a:cxnSpLocks/>
          </p:cNvCxnSpPr>
          <p:nvPr/>
        </p:nvCxnSpPr>
        <p:spPr>
          <a:xfrm>
            <a:off x="1631055" y="5266431"/>
            <a:ext cx="9481295" cy="1588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/>
              <p:nvPr/>
            </p:nvSpPr>
            <p:spPr>
              <a:xfrm>
                <a:off x="602521" y="4770199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1" y="4770199"/>
                <a:ext cx="10462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/>
              <p:nvPr/>
            </p:nvSpPr>
            <p:spPr>
              <a:xfrm>
                <a:off x="185842" y="513831"/>
                <a:ext cx="1879641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2" y="513831"/>
                <a:ext cx="1879641" cy="628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1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1992665" y="301603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678547" y="4884394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253388" y="3214935"/>
                <a:ext cx="1879641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8" y="3214935"/>
                <a:ext cx="1879641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1946822" y="322556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058290" y="4813371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1221783" y="4600367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783" y="4600367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968678" y="4624012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78" y="4624012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2020229" y="1420292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378455-4B92-642F-16D0-11324D165D65}"/>
              </a:ext>
            </a:extLst>
          </p:cNvPr>
          <p:cNvCxnSpPr>
            <a:cxnSpLocks/>
          </p:cNvCxnSpPr>
          <p:nvPr/>
        </p:nvCxnSpPr>
        <p:spPr>
          <a:xfrm>
            <a:off x="1625519" y="5909654"/>
            <a:ext cx="9481295" cy="1588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/>
              <p:nvPr/>
            </p:nvSpPr>
            <p:spPr>
              <a:xfrm>
                <a:off x="799382" y="5688886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82" y="5688886"/>
                <a:ext cx="10462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/>
              <p:nvPr/>
            </p:nvSpPr>
            <p:spPr>
              <a:xfrm>
                <a:off x="161981" y="1090504"/>
                <a:ext cx="1879641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" y="1090504"/>
                <a:ext cx="1879641" cy="628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2109217" y="314655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724038" y="2429408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0" y="3452272"/>
                <a:ext cx="2324287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2272"/>
                <a:ext cx="2324287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>
            <a:off x="2044233" y="285501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1085451" y="2350024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0889255" y="2404723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255" y="2404723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911432" y="2112336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2" y="2112336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2132494" y="1420797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378455-4B92-642F-16D0-11324D165D65}"/>
              </a:ext>
            </a:extLst>
          </p:cNvPr>
          <p:cNvCxnSpPr>
            <a:cxnSpLocks/>
          </p:cNvCxnSpPr>
          <p:nvPr/>
        </p:nvCxnSpPr>
        <p:spPr>
          <a:xfrm>
            <a:off x="1727759" y="1404917"/>
            <a:ext cx="9481295" cy="1588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/>
              <p:nvPr/>
            </p:nvSpPr>
            <p:spPr>
              <a:xfrm>
                <a:off x="927736" y="946358"/>
                <a:ext cx="822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6" y="946358"/>
                <a:ext cx="82218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2F893-032F-11AC-D66C-276E2F400574}"/>
                  </a:ext>
                </a:extLst>
              </p:cNvPr>
              <p:cNvSpPr txBox="1"/>
              <p:nvPr/>
            </p:nvSpPr>
            <p:spPr>
              <a:xfrm>
                <a:off x="-116835" y="5373916"/>
                <a:ext cx="2324287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2F893-032F-11AC-D66C-276E2F400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35" y="5373916"/>
                <a:ext cx="2324287" cy="628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7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DB4FE-D86A-7A60-AE6D-BD3EBB54783F}"/>
              </a:ext>
            </a:extLst>
          </p:cNvPr>
          <p:cNvCxnSpPr>
            <a:cxnSpLocks/>
          </p:cNvCxnSpPr>
          <p:nvPr/>
        </p:nvCxnSpPr>
        <p:spPr>
          <a:xfrm flipH="1">
            <a:off x="2337162" y="322556"/>
            <a:ext cx="5352" cy="60947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C83D3-D65D-CAB7-05D8-9F10336231CE}"/>
              </a:ext>
            </a:extLst>
          </p:cNvPr>
          <p:cNvCxnSpPr>
            <a:cxnSpLocks/>
          </p:cNvCxnSpPr>
          <p:nvPr/>
        </p:nvCxnSpPr>
        <p:spPr>
          <a:xfrm>
            <a:off x="1569416" y="816374"/>
            <a:ext cx="9481295" cy="15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/>
              <p:nvPr/>
            </p:nvSpPr>
            <p:spPr>
              <a:xfrm>
                <a:off x="139164" y="3510551"/>
                <a:ext cx="2366720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9325BBA-E1D1-498A-9DD7-A09A2346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4" y="3510551"/>
                <a:ext cx="2366720" cy="628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C5D0068-3FF3-A53B-25C7-515DF704AF3D}"/>
              </a:ext>
            </a:extLst>
          </p:cNvPr>
          <p:cNvGrpSpPr/>
          <p:nvPr/>
        </p:nvGrpSpPr>
        <p:grpSpPr>
          <a:xfrm flipV="1">
            <a:off x="2272178" y="6186413"/>
            <a:ext cx="129968" cy="174649"/>
            <a:chOff x="1047976" y="1218102"/>
            <a:chExt cx="129968" cy="17464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3EC6EB-583F-06D8-EA3C-EAE64A0F8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AF2970C-BE87-F20A-519B-23818DA10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5EDC57-EA3F-B425-D979-B054C2DC85B9}"/>
              </a:ext>
            </a:extLst>
          </p:cNvPr>
          <p:cNvGrpSpPr/>
          <p:nvPr/>
        </p:nvGrpSpPr>
        <p:grpSpPr>
          <a:xfrm rot="5400000">
            <a:off x="10893136" y="743318"/>
            <a:ext cx="129968" cy="174649"/>
            <a:chOff x="1047976" y="1218102"/>
            <a:chExt cx="129968" cy="17464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3AAF04-DA65-7AB8-0517-B190BCACF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976" y="1223368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04AE2B-4B5B-CAD5-252E-3F320EF78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608" y="1218102"/>
              <a:ext cx="70336" cy="169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/>
              <p:nvPr/>
            </p:nvSpPr>
            <p:spPr>
              <a:xfrm>
                <a:off x="11018958" y="603239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𝒘𝒕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76104B-0892-B603-E5F7-095AEBDB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958" y="603239"/>
                <a:ext cx="10462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/>
              <p:nvPr/>
            </p:nvSpPr>
            <p:spPr>
              <a:xfrm>
                <a:off x="799382" y="508438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15BD0B-9E07-4AD3-BE8A-C6632240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82" y="508438"/>
                <a:ext cx="10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B92FDD-67FC-6A63-8E4B-B895E4AA92F5}"/>
              </a:ext>
            </a:extLst>
          </p:cNvPr>
          <p:cNvGrpSpPr/>
          <p:nvPr/>
        </p:nvGrpSpPr>
        <p:grpSpPr>
          <a:xfrm>
            <a:off x="2337162" y="1648888"/>
            <a:ext cx="8792025" cy="4483990"/>
            <a:chOff x="1403434" y="1232225"/>
            <a:chExt cx="8792025" cy="44839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851991-4CD2-5C20-A815-4EA6CFC80A7F}"/>
                </a:ext>
              </a:extLst>
            </p:cNvPr>
            <p:cNvSpPr/>
            <p:nvPr/>
          </p:nvSpPr>
          <p:spPr>
            <a:xfrm>
              <a:off x="1403434" y="1233200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34193B-563A-A8F3-7142-8ED31704C971}"/>
                </a:ext>
              </a:extLst>
            </p:cNvPr>
            <p:cNvSpPr/>
            <p:nvPr/>
          </p:nvSpPr>
          <p:spPr>
            <a:xfrm flipV="1">
              <a:off x="2869756" y="3474706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C644CF-EE30-9BDC-9151-1EC914454D4A}"/>
                </a:ext>
              </a:extLst>
            </p:cNvPr>
            <p:cNvSpPr/>
            <p:nvPr/>
          </p:nvSpPr>
          <p:spPr>
            <a:xfrm>
              <a:off x="4336078" y="1233852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162E7F-49EA-AF67-7B43-1DC27B04AD7B}"/>
                </a:ext>
              </a:extLst>
            </p:cNvPr>
            <p:cNvSpPr/>
            <p:nvPr/>
          </p:nvSpPr>
          <p:spPr>
            <a:xfrm flipV="1">
              <a:off x="5802400" y="3474059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BEF8FB-EBE9-ECCA-48FA-3E685265D8B8}"/>
                </a:ext>
              </a:extLst>
            </p:cNvPr>
            <p:cNvSpPr/>
            <p:nvPr/>
          </p:nvSpPr>
          <p:spPr>
            <a:xfrm>
              <a:off x="7268722" y="1232225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FFDB05-A4AA-7651-BA62-637E0E74763F}"/>
                </a:ext>
              </a:extLst>
            </p:cNvPr>
            <p:cNvSpPr/>
            <p:nvPr/>
          </p:nvSpPr>
          <p:spPr>
            <a:xfrm flipV="1">
              <a:off x="8729137" y="3447378"/>
              <a:ext cx="1466322" cy="2241509"/>
            </a:xfrm>
            <a:custGeom>
              <a:avLst/>
              <a:gdLst>
                <a:gd name="connsiteX0" fmla="*/ 0 w 4317023"/>
                <a:gd name="connsiteY0" fmla="*/ 1081454 h 1081454"/>
                <a:gd name="connsiteX1" fmla="*/ 2162908 w 4317023"/>
                <a:gd name="connsiteY1" fmla="*/ 0 h 1081454"/>
                <a:gd name="connsiteX2" fmla="*/ 4317023 w 4317023"/>
                <a:gd name="connsiteY2" fmla="*/ 1081454 h 108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7023" h="1081454">
                  <a:moveTo>
                    <a:pt x="0" y="1081454"/>
                  </a:moveTo>
                  <a:cubicBezTo>
                    <a:pt x="721702" y="540727"/>
                    <a:pt x="1443404" y="0"/>
                    <a:pt x="2162908" y="0"/>
                  </a:cubicBezTo>
                  <a:cubicBezTo>
                    <a:pt x="2882412" y="0"/>
                    <a:pt x="3978519" y="779585"/>
                    <a:pt x="4317023" y="1081454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378455-4B92-642F-16D0-11324D165D65}"/>
              </a:ext>
            </a:extLst>
          </p:cNvPr>
          <p:cNvCxnSpPr>
            <a:cxnSpLocks/>
          </p:cNvCxnSpPr>
          <p:nvPr/>
        </p:nvCxnSpPr>
        <p:spPr>
          <a:xfrm>
            <a:off x="1657947" y="1648563"/>
            <a:ext cx="9481295" cy="1588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/>
              <p:nvPr/>
            </p:nvSpPr>
            <p:spPr>
              <a:xfrm>
                <a:off x="705473" y="1372055"/>
                <a:ext cx="10462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FBAD8D-8B02-DD57-8046-492E7059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3" y="1372055"/>
                <a:ext cx="10462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/>
              <p:nvPr/>
            </p:nvSpPr>
            <p:spPr>
              <a:xfrm>
                <a:off x="120068" y="5628544"/>
                <a:ext cx="2242503" cy="62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3A9CE5-E4F1-94F8-EA2B-AFA28E2C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8" y="5628544"/>
                <a:ext cx="2242503" cy="628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24</cp:revision>
  <dcterms:created xsi:type="dcterms:W3CDTF">2022-05-14T11:08:02Z</dcterms:created>
  <dcterms:modified xsi:type="dcterms:W3CDTF">2022-05-28T16:52:45Z</dcterms:modified>
</cp:coreProperties>
</file>