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A70-9332-6E1D-09E2-378882CF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FBFAF-B7BA-5448-1CC3-4E46CD0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2470-417F-23EC-9099-A05AF84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8D60-4F0E-57C0-E4D7-708CCC8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11D4-2802-7BBE-F885-B48790EC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289-345E-37FB-A3C2-B5D100D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6FE7-9207-0B55-1697-94BA04EC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E012-FB9B-C173-D9FC-CF416BD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A00A-606E-1C84-3361-40FD0DB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0B5-0AA0-6A61-9756-EF3D7D01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7BDF-6589-D25A-D517-4E4D502F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F0F1D-66BA-CB08-5CCB-BBD18A62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B888-8C65-CEC6-CB9E-C94F387D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6E9-FA49-CD27-6887-3DD4CDFD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3FC8-EC17-D378-AFF3-04CD205B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849-7806-AC3D-F091-E65FBA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D54-214E-595D-D588-2BB4E524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02BD-6E06-9FC2-8302-169E4B5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A0C-FBCB-4D76-EC39-8C68A21A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FF88-42EF-CC0A-ABF0-4E8BAD1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FFF0-0753-6371-CC02-B8E49F2E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0A0-C9DB-489C-54E3-380604D7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B2B5-ABBC-8672-FAF6-A1F915DA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3D1-2D98-1291-EA93-807BFF8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48D0-177A-43EF-2D71-48C299E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362-92DE-B367-8BBF-8F9289A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E49-DBC9-5F24-F203-5F15DAF1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67CB-E9EB-EF3D-338C-33978945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C710-81AA-6256-A8DA-B87B64F8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0218-AC0B-71E4-2506-035A4D6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5110E-4109-8D53-B329-6E188A7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109-A256-FB46-5492-400CDAE0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4F0B-6B4A-A5C5-9BF0-59C7E4CE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5CAC-221E-2615-4E90-71813D21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C2C05-89E1-334D-38EE-540E65949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20FC-B69B-280A-C014-659E562C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ACE4E-67A3-A16F-0308-ADABF47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0C13-06A4-5751-D4B9-02E397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7DA3F-C7B9-1ECF-2B0D-C3E9F294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EA3-09EE-C86A-8890-89DABC21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B922F-E7A9-B1A1-AA13-3807AA25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9843-F1E6-0B94-8887-9E67E96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F3B1-AB45-51F8-AA6E-929F4BE1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406C6-3E20-C247-9337-9A73A744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7820-6F53-6F1C-8975-F8B00A5D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CCCD-4C11-E36A-7D6E-FF0CAC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64E-1CB6-846E-DB10-BE4AA07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EC95-7FA1-F2F3-1BC7-B3C212D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86B39-64C4-9CC6-1E4C-F9746E1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8B818-016E-7C27-7B6E-08EA20B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77EB-6D4E-2D9B-836A-D24401ED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2E0B-1EB8-2D0F-6C5E-4B1CD0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9A3E-5C00-DD76-924B-60086350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C74FB-222E-C9A9-51F1-8D5E2DC5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94E3-0AC0-571F-13D5-4856DEDA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22A14-9845-4150-8150-B58F0D3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F164D-EBAE-12C2-9C30-9B0E64CD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8F10-B3B5-E245-6424-443A742A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FF2EF-84E3-F7E2-DD21-D18D713E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EA852-024C-2B80-1383-C727ACA1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5C28-3CAE-DCB1-3387-74AC4DC9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76DB-90CB-4857-A9D0-B3C87AAB9427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16B-5C27-0626-4F4A-79DC0FF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8368-0834-DD47-9BCA-A18CC77B6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B820-2DC7-4BB0-BC77-D34325FDB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187F08-FEEF-AEAC-C60C-D396DD8110E5}"/>
              </a:ext>
            </a:extLst>
          </p:cNvPr>
          <p:cNvCxnSpPr>
            <a:cxnSpLocks/>
          </p:cNvCxnSpPr>
          <p:nvPr/>
        </p:nvCxnSpPr>
        <p:spPr>
          <a:xfrm>
            <a:off x="1069787" y="858431"/>
            <a:ext cx="0" cy="54378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EB91FE-4211-17CD-5D79-0213B529A7D6}"/>
              </a:ext>
            </a:extLst>
          </p:cNvPr>
          <p:cNvGrpSpPr/>
          <p:nvPr/>
        </p:nvGrpSpPr>
        <p:grpSpPr>
          <a:xfrm>
            <a:off x="548733" y="2292595"/>
            <a:ext cx="1042108" cy="993632"/>
            <a:chOff x="5057339" y="2354902"/>
            <a:chExt cx="1042108" cy="9936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F38E8E-4675-ED73-0AAD-58957C6A7844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005FFF-0ED4-CAED-9BF4-18C631EFA383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41FC01-6412-5538-1A82-32D4000C9756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0BF49F-0680-5BAB-2892-AE06E4E26ABE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930E61-AE4E-C192-C193-A722836F27D8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B734F-CBC3-43D9-F352-62E784F3BE77}"/>
              </a:ext>
            </a:extLst>
          </p:cNvPr>
          <p:cNvCxnSpPr>
            <a:cxnSpLocks/>
          </p:cNvCxnSpPr>
          <p:nvPr/>
        </p:nvCxnSpPr>
        <p:spPr>
          <a:xfrm flipH="1">
            <a:off x="1058027" y="846110"/>
            <a:ext cx="9955261" cy="123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0258A6-6E74-B06A-B384-80954C7BCEA7}"/>
              </a:ext>
            </a:extLst>
          </p:cNvPr>
          <p:cNvGrpSpPr/>
          <p:nvPr/>
        </p:nvGrpSpPr>
        <p:grpSpPr>
          <a:xfrm>
            <a:off x="2885492" y="431634"/>
            <a:ext cx="1310209" cy="806000"/>
            <a:chOff x="2677704" y="366749"/>
            <a:chExt cx="1461448" cy="9434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B7B51A-3408-A935-ED04-7F88FE64DACE}"/>
                </a:ext>
              </a:extLst>
            </p:cNvPr>
            <p:cNvGrpSpPr/>
            <p:nvPr/>
          </p:nvGrpSpPr>
          <p:grpSpPr>
            <a:xfrm>
              <a:off x="2924321" y="366749"/>
              <a:ext cx="947525" cy="943455"/>
              <a:chOff x="5736068" y="1686622"/>
              <a:chExt cx="1042108" cy="9936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C6F374-CD07-9C96-4DAD-BB1815FE4356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03FC6C-0A35-A4EF-D5B7-E5F9BEDC2779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DB162A-EC06-3684-C3A2-779EC1E447E7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7CA27D4-E219-0B8E-63F2-EE00571FCE46}"/>
                </a:ext>
              </a:extLst>
            </p:cNvPr>
            <p:cNvGrpSpPr/>
            <p:nvPr/>
          </p:nvGrpSpPr>
          <p:grpSpPr>
            <a:xfrm>
              <a:off x="2677704" y="448042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A557F3-DB72-C1F3-6A60-EDFB199AADD5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DEA8464-1097-8FF0-DEE5-CC6ED9718EE8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95791F1-FBE5-A29E-6659-2582BCEBEFD4}"/>
                </a:ext>
              </a:extLst>
            </p:cNvPr>
            <p:cNvSpPr/>
            <p:nvPr/>
          </p:nvSpPr>
          <p:spPr>
            <a:xfrm>
              <a:off x="3892126" y="521185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DB9C23-4585-0D97-D315-11896BB459A7}"/>
              </a:ext>
            </a:extLst>
          </p:cNvPr>
          <p:cNvCxnSpPr>
            <a:cxnSpLocks/>
          </p:cNvCxnSpPr>
          <p:nvPr/>
        </p:nvCxnSpPr>
        <p:spPr>
          <a:xfrm>
            <a:off x="7814986" y="858431"/>
            <a:ext cx="25013" cy="32811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6F016C8-ABC5-3E4F-95FA-E39B1A9CF837}"/>
              </a:ext>
            </a:extLst>
          </p:cNvPr>
          <p:cNvGrpSpPr/>
          <p:nvPr/>
        </p:nvGrpSpPr>
        <p:grpSpPr>
          <a:xfrm>
            <a:off x="7583572" y="2129818"/>
            <a:ext cx="512854" cy="561746"/>
            <a:chOff x="3610045" y="3464345"/>
            <a:chExt cx="693435" cy="575227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E2EA7DE-E47F-0B25-207C-267005CC2B5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C74757-436D-E6F6-9020-BD9EFE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473875-5946-CAB3-948F-CF716FD88856}"/>
              </a:ext>
            </a:extLst>
          </p:cNvPr>
          <p:cNvCxnSpPr>
            <a:cxnSpLocks/>
          </p:cNvCxnSpPr>
          <p:nvPr/>
        </p:nvCxnSpPr>
        <p:spPr>
          <a:xfrm flipH="1">
            <a:off x="6420512" y="4151926"/>
            <a:ext cx="45927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1A4C46-466A-E7AA-325F-0568DEFCE1D2}"/>
              </a:ext>
            </a:extLst>
          </p:cNvPr>
          <p:cNvGrpSpPr/>
          <p:nvPr/>
        </p:nvGrpSpPr>
        <p:grpSpPr>
          <a:xfrm>
            <a:off x="6096000" y="1092138"/>
            <a:ext cx="439795" cy="2425224"/>
            <a:chOff x="6096002" y="1241982"/>
            <a:chExt cx="439795" cy="24252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561D21F-D852-DEE1-7855-4DCA5BFFBEE4}"/>
                </a:ext>
              </a:extLst>
            </p:cNvPr>
            <p:cNvGrpSpPr/>
            <p:nvPr/>
          </p:nvGrpSpPr>
          <p:grpSpPr>
            <a:xfrm rot="16200000">
              <a:off x="5694916" y="2383113"/>
              <a:ext cx="1241968" cy="439795"/>
              <a:chOff x="2905113" y="3027281"/>
              <a:chExt cx="1489971" cy="49493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EA87DF1-57AD-E4C7-3CD9-0B94A03C21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43E756B-62FF-DE0E-872C-754F4C263D16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2228DA3-FC6A-1238-1AD1-06C06FC57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E5028D4-6AE6-11C8-DA53-DEB326310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5F8BEB7-04AE-B2F5-A543-A030591E01EE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C9C69B8-FF13-D297-0559-05DE87949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06297FA-010D-932B-3DFB-CD0E33840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33E3171-D02B-0281-CAC7-BBA5E420A046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D103C26-19B1-E709-A975-96744FB2C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2F5C1A6-AC32-943F-2D2D-59FCA2862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893E7A-6AF4-6D8F-466D-B3EAFD98DE09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12DF48F-5DF8-5E02-02E2-F226D40F2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87990BD-CC35-8800-77CF-3EFF5F5A2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1037A3A-C159-F286-07D2-BC8B1B4ECE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469474A-C8D2-893C-8016-DF894054655B}"/>
                </a:ext>
              </a:extLst>
            </p:cNvPr>
            <p:cNvCxnSpPr>
              <a:cxnSpLocks/>
            </p:cNvCxnSpPr>
            <p:nvPr/>
          </p:nvCxnSpPr>
          <p:spPr>
            <a:xfrm>
              <a:off x="6434769" y="1241982"/>
              <a:ext cx="11763" cy="740045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975AC2-8EEC-FA3F-31AD-7C4C450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4769" y="3188904"/>
              <a:ext cx="0" cy="47830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A7F9F4-96D3-2262-8535-576DAC0A96F5}"/>
              </a:ext>
            </a:extLst>
          </p:cNvPr>
          <p:cNvCxnSpPr>
            <a:cxnSpLocks/>
          </p:cNvCxnSpPr>
          <p:nvPr/>
        </p:nvCxnSpPr>
        <p:spPr>
          <a:xfrm flipH="1">
            <a:off x="6433438" y="3435874"/>
            <a:ext cx="7210" cy="13014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7797BF-62F8-050A-A433-6526A578A41B}"/>
              </a:ext>
            </a:extLst>
          </p:cNvPr>
          <p:cNvCxnSpPr>
            <a:cxnSpLocks/>
          </p:cNvCxnSpPr>
          <p:nvPr/>
        </p:nvCxnSpPr>
        <p:spPr>
          <a:xfrm>
            <a:off x="6437004" y="846110"/>
            <a:ext cx="9528" cy="635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8C66A3C-7A1A-C691-AED7-CB41C2AF5AD3}"/>
              </a:ext>
            </a:extLst>
          </p:cNvPr>
          <p:cNvCxnSpPr>
            <a:cxnSpLocks/>
          </p:cNvCxnSpPr>
          <p:nvPr/>
        </p:nvCxnSpPr>
        <p:spPr>
          <a:xfrm>
            <a:off x="9323658" y="855022"/>
            <a:ext cx="0" cy="3296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9C960B-B503-E94E-7553-C1F933DA78B2}"/>
              </a:ext>
            </a:extLst>
          </p:cNvPr>
          <p:cNvCxnSpPr>
            <a:cxnSpLocks/>
          </p:cNvCxnSpPr>
          <p:nvPr/>
        </p:nvCxnSpPr>
        <p:spPr>
          <a:xfrm>
            <a:off x="10988896" y="870162"/>
            <a:ext cx="0" cy="3269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971F5C-32DA-663B-3CE3-3ACDB3150ABC}"/>
              </a:ext>
            </a:extLst>
          </p:cNvPr>
          <p:cNvGrpSpPr/>
          <p:nvPr/>
        </p:nvGrpSpPr>
        <p:grpSpPr>
          <a:xfrm>
            <a:off x="10499572" y="1982027"/>
            <a:ext cx="1027432" cy="754934"/>
            <a:chOff x="10186283" y="2962557"/>
            <a:chExt cx="1027432" cy="75493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D559A5-147D-0586-D234-26F8E75BE720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A73894A-9CDE-6782-B440-3D3C2B25A027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8F6D75-AC11-035E-D3AC-CE350809E30C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A82B8-ACE7-13BE-1E10-0454166A55E3}"/>
              </a:ext>
            </a:extLst>
          </p:cNvPr>
          <p:cNvGrpSpPr/>
          <p:nvPr/>
        </p:nvGrpSpPr>
        <p:grpSpPr>
          <a:xfrm>
            <a:off x="8923221" y="1707399"/>
            <a:ext cx="852332" cy="1246162"/>
            <a:chOff x="8831819" y="1851466"/>
            <a:chExt cx="977326" cy="143865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C40F1B-A883-DD69-4BF2-07B8C31B20C9}"/>
                </a:ext>
              </a:extLst>
            </p:cNvPr>
            <p:cNvGrpSpPr/>
            <p:nvPr/>
          </p:nvGrpSpPr>
          <p:grpSpPr>
            <a:xfrm>
              <a:off x="8861620" y="2184111"/>
              <a:ext cx="947525" cy="943455"/>
              <a:chOff x="5736068" y="1686622"/>
              <a:chExt cx="1042108" cy="99363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42B74C3-F423-B0F1-DA21-A4C769B07ED2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5F568E-1886-03DF-1AA8-37A3536F3794}"/>
                  </a:ext>
                </a:extLst>
              </p:cNvPr>
              <p:cNvSpPr txBox="1"/>
              <p:nvPr/>
            </p:nvSpPr>
            <p:spPr>
              <a:xfrm>
                <a:off x="5999025" y="1772239"/>
                <a:ext cx="516193" cy="61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44C6EE4-6822-2A43-C311-4425F012A53E}"/>
                  </a:ext>
                </a:extLst>
              </p:cNvPr>
              <p:cNvSpPr/>
              <p:nvPr/>
            </p:nvSpPr>
            <p:spPr>
              <a:xfrm>
                <a:off x="6096000" y="2357014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1A33D35-B4D0-1B01-2765-006A5D6A1118}"/>
                </a:ext>
              </a:extLst>
            </p:cNvPr>
            <p:cNvGrpSpPr/>
            <p:nvPr/>
          </p:nvGrpSpPr>
          <p:grpSpPr>
            <a:xfrm>
              <a:off x="8915002" y="1851466"/>
              <a:ext cx="247026" cy="260732"/>
              <a:chOff x="5941524" y="3192658"/>
              <a:chExt cx="325797" cy="325797"/>
            </a:xfrm>
            <a:solidFill>
              <a:srgbClr val="FF0000"/>
            </a:soli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5AE874-58C6-1FD6-0C0D-B73170FF3EF1}"/>
                  </a:ext>
                </a:extLst>
              </p:cNvPr>
              <p:cNvSpPr/>
              <p:nvPr/>
            </p:nvSpPr>
            <p:spPr>
              <a:xfrm rot="5400000">
                <a:off x="5941525" y="3319806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44E17A6-0AFA-45CB-B6C3-80F31020DC12}"/>
                  </a:ext>
                </a:extLst>
              </p:cNvPr>
              <p:cNvSpPr/>
              <p:nvPr/>
            </p:nvSpPr>
            <p:spPr>
              <a:xfrm>
                <a:off x="5941524" y="3319805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EABB28-AE35-9FA6-8752-C666795F70FE}"/>
                </a:ext>
              </a:extLst>
            </p:cNvPr>
            <p:cNvSpPr/>
            <p:nvPr/>
          </p:nvSpPr>
          <p:spPr>
            <a:xfrm>
              <a:off x="8831819" y="3232901"/>
              <a:ext cx="247026" cy="572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15EAE9-EA8A-C443-F385-30984CBCDF36}"/>
              </a:ext>
            </a:extLst>
          </p:cNvPr>
          <p:cNvCxnSpPr>
            <a:cxnSpLocks/>
          </p:cNvCxnSpPr>
          <p:nvPr/>
        </p:nvCxnSpPr>
        <p:spPr>
          <a:xfrm>
            <a:off x="6424385" y="5524954"/>
            <a:ext cx="0" cy="7713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790E58-7528-1129-4A78-57E84CA65BEF}"/>
              </a:ext>
            </a:extLst>
          </p:cNvPr>
          <p:cNvCxnSpPr>
            <a:cxnSpLocks/>
          </p:cNvCxnSpPr>
          <p:nvPr/>
        </p:nvCxnSpPr>
        <p:spPr>
          <a:xfrm flipH="1" flipV="1">
            <a:off x="1033635" y="6300206"/>
            <a:ext cx="5412897" cy="76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5703FF1-6B06-A191-C93E-CBE4423AB709}"/>
              </a:ext>
            </a:extLst>
          </p:cNvPr>
          <p:cNvSpPr/>
          <p:nvPr/>
        </p:nvSpPr>
        <p:spPr>
          <a:xfrm>
            <a:off x="5940359" y="4936079"/>
            <a:ext cx="758802" cy="71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37070B-3B02-5E79-7E6C-197B2C54342F}"/>
              </a:ext>
            </a:extLst>
          </p:cNvPr>
          <p:cNvCxnSpPr>
            <a:cxnSpLocks/>
          </p:cNvCxnSpPr>
          <p:nvPr/>
        </p:nvCxnSpPr>
        <p:spPr>
          <a:xfrm flipV="1">
            <a:off x="6191767" y="5088852"/>
            <a:ext cx="0" cy="406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74809AA-606B-9A0E-B6F9-BB5F8E96CE7F}"/>
              </a:ext>
            </a:extLst>
          </p:cNvPr>
          <p:cNvCxnSpPr>
            <a:cxnSpLocks/>
          </p:cNvCxnSpPr>
          <p:nvPr/>
        </p:nvCxnSpPr>
        <p:spPr>
          <a:xfrm flipV="1">
            <a:off x="6189788" y="5034592"/>
            <a:ext cx="256861" cy="115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9CC6C3E-24EE-BEF5-5B99-B896E4219C01}"/>
              </a:ext>
            </a:extLst>
          </p:cNvPr>
          <p:cNvCxnSpPr>
            <a:cxnSpLocks/>
          </p:cNvCxnSpPr>
          <p:nvPr/>
        </p:nvCxnSpPr>
        <p:spPr>
          <a:xfrm>
            <a:off x="6191767" y="5365583"/>
            <a:ext cx="254882" cy="184102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543AFDD-C9B9-2671-31B1-80E88A0E1612}"/>
              </a:ext>
            </a:extLst>
          </p:cNvPr>
          <p:cNvCxnSpPr>
            <a:cxnSpLocks/>
          </p:cNvCxnSpPr>
          <p:nvPr/>
        </p:nvCxnSpPr>
        <p:spPr>
          <a:xfrm rot="5400000" flipV="1">
            <a:off x="5940359" y="4991041"/>
            <a:ext cx="0" cy="4761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3DAE2C-A74F-E6F9-44BD-A763FF5538DE}"/>
              </a:ext>
            </a:extLst>
          </p:cNvPr>
          <p:cNvCxnSpPr>
            <a:cxnSpLocks/>
          </p:cNvCxnSpPr>
          <p:nvPr/>
        </p:nvCxnSpPr>
        <p:spPr>
          <a:xfrm flipV="1">
            <a:off x="6433438" y="4663688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0FBFE68-2202-7CC8-38C0-E04F8346695C}"/>
              </a:ext>
            </a:extLst>
          </p:cNvPr>
          <p:cNvCxnSpPr>
            <a:cxnSpLocks/>
          </p:cNvCxnSpPr>
          <p:nvPr/>
        </p:nvCxnSpPr>
        <p:spPr>
          <a:xfrm flipV="1">
            <a:off x="6423176" y="5532723"/>
            <a:ext cx="0" cy="395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3AD4FB9-2016-8B6D-9A5C-D5733CAE411C}"/>
              </a:ext>
            </a:extLst>
          </p:cNvPr>
          <p:cNvSpPr txBox="1"/>
          <p:nvPr/>
        </p:nvSpPr>
        <p:spPr>
          <a:xfrm>
            <a:off x="6369758" y="4964619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ACE40F-FFCC-B838-999E-A19F06E4CF34}"/>
              </a:ext>
            </a:extLst>
          </p:cNvPr>
          <p:cNvSpPr txBox="1"/>
          <p:nvPr/>
        </p:nvSpPr>
        <p:spPr>
          <a:xfrm>
            <a:off x="6360396" y="5350131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34E399-1029-3F6B-6884-246F3B18ECDB}"/>
              </a:ext>
            </a:extLst>
          </p:cNvPr>
          <p:cNvSpPr txBox="1"/>
          <p:nvPr/>
        </p:nvSpPr>
        <p:spPr>
          <a:xfrm>
            <a:off x="5975505" y="4995577"/>
            <a:ext cx="338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A32A36E-F530-3278-CD85-5760776B685A}"/>
              </a:ext>
            </a:extLst>
          </p:cNvPr>
          <p:cNvGrpSpPr/>
          <p:nvPr/>
        </p:nvGrpSpPr>
        <p:grpSpPr>
          <a:xfrm>
            <a:off x="1874513" y="4564906"/>
            <a:ext cx="1462128" cy="912879"/>
            <a:chOff x="2075096" y="4345164"/>
            <a:chExt cx="1462128" cy="912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353FC88-BBC5-66F9-3FCC-38E406789784}"/>
                </a:ext>
              </a:extLst>
            </p:cNvPr>
            <p:cNvSpPr/>
            <p:nvPr/>
          </p:nvSpPr>
          <p:spPr>
            <a:xfrm>
              <a:off x="2075096" y="4345164"/>
              <a:ext cx="1462128" cy="91287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372F033-6446-6B8B-5696-067013EDCA25}"/>
                </a:ext>
              </a:extLst>
            </p:cNvPr>
            <p:cNvGrpSpPr/>
            <p:nvPr/>
          </p:nvGrpSpPr>
          <p:grpSpPr>
            <a:xfrm>
              <a:off x="2386952" y="4363740"/>
              <a:ext cx="843417" cy="728213"/>
              <a:chOff x="2386952" y="4363740"/>
              <a:chExt cx="843417" cy="72821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9271815-DC6E-8BAB-952B-9A6E21C9281D}"/>
                  </a:ext>
                </a:extLst>
              </p:cNvPr>
              <p:cNvSpPr/>
              <p:nvPr/>
            </p:nvSpPr>
            <p:spPr>
              <a:xfrm>
                <a:off x="3114136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82E3859-4990-C680-EF8D-AC740024F7FB}"/>
                  </a:ext>
                </a:extLst>
              </p:cNvPr>
              <p:cNvSpPr/>
              <p:nvPr/>
            </p:nvSpPr>
            <p:spPr>
              <a:xfrm>
                <a:off x="2411062" y="5013715"/>
                <a:ext cx="88173" cy="78238"/>
              </a:xfrm>
              <a:prstGeom prst="ellips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84C4037-F0FE-5127-EB57-6AF908BE8843}"/>
                  </a:ext>
                </a:extLst>
              </p:cNvPr>
              <p:cNvGrpSpPr/>
              <p:nvPr/>
            </p:nvGrpSpPr>
            <p:grpSpPr>
              <a:xfrm>
                <a:off x="3086075" y="4804090"/>
                <a:ext cx="144294" cy="144294"/>
                <a:chOff x="3566389" y="3024100"/>
                <a:chExt cx="144294" cy="14429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EB123E36-E71F-0BD1-D5AD-8C6ED4AF4D34}"/>
                    </a:ext>
                  </a:extLst>
                </p:cNvPr>
                <p:cNvSpPr/>
                <p:nvPr/>
              </p:nvSpPr>
              <p:spPr>
                <a:xfrm>
                  <a:off x="3566389" y="3072856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B620D8F-49D7-525A-9036-DF0F3F2537F5}"/>
                    </a:ext>
                  </a:extLst>
                </p:cNvPr>
                <p:cNvSpPr/>
                <p:nvPr/>
              </p:nvSpPr>
              <p:spPr>
                <a:xfrm rot="5400000">
                  <a:off x="3562716" y="3073387"/>
                  <a:ext cx="144294" cy="45719"/>
                </a:xfrm>
                <a:prstGeom prst="rect">
                  <a:avLst/>
                </a:prstGeom>
                <a:ln/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3AE1498A-DC5E-B01A-FDE7-500695988415}"/>
                  </a:ext>
                </a:extLst>
              </p:cNvPr>
              <p:cNvSpPr/>
              <p:nvPr/>
            </p:nvSpPr>
            <p:spPr>
              <a:xfrm>
                <a:off x="2386952" y="4849784"/>
                <a:ext cx="144294" cy="45719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9F7B0E4-4546-F7B8-BC53-2B1968B93F53}"/>
                  </a:ext>
                </a:extLst>
              </p:cNvPr>
              <p:cNvSpPr txBox="1"/>
              <p:nvPr/>
            </p:nvSpPr>
            <p:spPr>
              <a:xfrm>
                <a:off x="2389684" y="4363740"/>
                <a:ext cx="8329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P W M</a:t>
                </a:r>
              </a:p>
            </p:txBody>
          </p: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BDB144F-1236-6F35-9740-66AA9D90EC1C}"/>
              </a:ext>
            </a:extLst>
          </p:cNvPr>
          <p:cNvCxnSpPr>
            <a:cxnSpLocks/>
          </p:cNvCxnSpPr>
          <p:nvPr/>
        </p:nvCxnSpPr>
        <p:spPr>
          <a:xfrm flipV="1">
            <a:off x="2949583" y="5290168"/>
            <a:ext cx="701135" cy="3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D1E8CB-A2EB-356D-5703-9E44AE25031F}"/>
              </a:ext>
            </a:extLst>
          </p:cNvPr>
          <p:cNvCxnSpPr>
            <a:cxnSpLocks/>
          </p:cNvCxnSpPr>
          <p:nvPr/>
        </p:nvCxnSpPr>
        <p:spPr>
          <a:xfrm>
            <a:off x="4882333" y="5292138"/>
            <a:ext cx="83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B140A36-C3F8-2F87-EACB-594D75AFF9A3}"/>
              </a:ext>
            </a:extLst>
          </p:cNvPr>
          <p:cNvCxnSpPr>
            <a:cxnSpLocks/>
          </p:cNvCxnSpPr>
          <p:nvPr/>
        </p:nvCxnSpPr>
        <p:spPr>
          <a:xfrm flipH="1">
            <a:off x="2234391" y="5253545"/>
            <a:ext cx="19835" cy="1051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2D9FAF7-0547-2C32-D9C4-443813001B36}"/>
              </a:ext>
            </a:extLst>
          </p:cNvPr>
          <p:cNvCxnSpPr>
            <a:cxnSpLocks/>
          </p:cNvCxnSpPr>
          <p:nvPr/>
        </p:nvCxnSpPr>
        <p:spPr>
          <a:xfrm flipH="1">
            <a:off x="5056575" y="5281015"/>
            <a:ext cx="20139" cy="1034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C33F889-E34D-592D-1818-9602CE2459ED}"/>
              </a:ext>
            </a:extLst>
          </p:cNvPr>
          <p:cNvGrpSpPr/>
          <p:nvPr/>
        </p:nvGrpSpPr>
        <p:grpSpPr>
          <a:xfrm>
            <a:off x="4946939" y="5677839"/>
            <a:ext cx="275563" cy="276991"/>
            <a:chOff x="3610045" y="3464345"/>
            <a:chExt cx="693435" cy="575227"/>
          </a:xfrm>
        </p:grpSpPr>
        <p:sp>
          <p:nvSpPr>
            <p:cNvPr id="249" name="Isosceles Triangle 248">
              <a:extLst>
                <a:ext uri="{FF2B5EF4-FFF2-40B4-BE49-F238E27FC236}">
                  <a16:creationId xmlns:a16="http://schemas.microsoft.com/office/drawing/2014/main" id="{17A6FAFD-81C5-929B-FA09-4974E2B27FE6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B1E5BBB-D588-3CA9-A7FF-DA2D5B58F74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5D5D2A88-8D1A-52FB-E6F3-ACD5FAFB35C3}"/>
              </a:ext>
            </a:extLst>
          </p:cNvPr>
          <p:cNvSpPr txBox="1"/>
          <p:nvPr/>
        </p:nvSpPr>
        <p:spPr>
          <a:xfrm>
            <a:off x="4594770" y="5643634"/>
            <a:ext cx="4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2636E25-803B-3CF5-5F6E-32244EB82C21}"/>
              </a:ext>
            </a:extLst>
          </p:cNvPr>
          <p:cNvSpPr txBox="1"/>
          <p:nvPr/>
        </p:nvSpPr>
        <p:spPr>
          <a:xfrm>
            <a:off x="3966977" y="4665260"/>
            <a:ext cx="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IN" b="1" baseline="-2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8BA056B-3BCD-F978-80A8-24CA4BB148AB}"/>
              </a:ext>
            </a:extLst>
          </p:cNvPr>
          <p:cNvGrpSpPr/>
          <p:nvPr/>
        </p:nvGrpSpPr>
        <p:grpSpPr>
          <a:xfrm rot="5400000">
            <a:off x="4051367" y="4532547"/>
            <a:ext cx="380181" cy="1411549"/>
            <a:chOff x="3744739" y="2571721"/>
            <a:chExt cx="311004" cy="155282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3598620-56D8-5586-BAFD-90F1A6EF9CDD}"/>
                </a:ext>
              </a:extLst>
            </p:cNvPr>
            <p:cNvGrpSpPr/>
            <p:nvPr/>
          </p:nvGrpSpPr>
          <p:grpSpPr>
            <a:xfrm rot="16200000">
              <a:off x="3459581" y="3188677"/>
              <a:ext cx="881319" cy="311004"/>
              <a:chOff x="2938509" y="3027281"/>
              <a:chExt cx="1457961" cy="494935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D4E45977-B4A5-6761-FF82-EAEBEE768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8509" y="3027285"/>
                <a:ext cx="124287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6FAA466-6A10-9C73-AA39-E76DD7270BAF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3C785FB-3D1D-960F-9A4C-22A7888AF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58D9497-5A84-3FF4-C712-6DC49CC48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D994C5D-739B-7997-D879-5EE846BFD384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EBA2F71-5921-E9B3-3805-E81CEE51A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8DDBE6ED-D5B9-5846-3AD5-89CA6BFF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FCE3583C-8C67-7C78-27ED-B18AE952E22D}"/>
                  </a:ext>
                </a:extLst>
              </p:cNvPr>
              <p:cNvGrpSpPr/>
              <p:nvPr/>
            </p:nvGrpSpPr>
            <p:grpSpPr>
              <a:xfrm>
                <a:off x="3971282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59D109F-2808-4B65-5535-2ED91CD8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3D484B1F-163B-0F76-35B7-ECABE648F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98A466B3-861B-BB94-6548-2C5C2BF5B42B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95923F2C-2E3F-91DF-9C75-25723760BC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36D9834-8CF7-EEF9-3DC0-6A87075FD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C522667-966E-9C3E-6424-4C1CAF84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2182" y="3037480"/>
                <a:ext cx="124288" cy="319597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5C91A8E-F13F-767B-6CCC-47BABD4C21EC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2571721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E26675F-743D-579B-F188-4FCD875D0965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67" y="3779608"/>
              <a:ext cx="0" cy="344935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06AC1D-7534-79A5-6D9C-2DD9FED7AFCB}"/>
              </a:ext>
            </a:extLst>
          </p:cNvPr>
          <p:cNvSpPr txBox="1"/>
          <p:nvPr/>
        </p:nvSpPr>
        <p:spPr>
          <a:xfrm>
            <a:off x="7471466" y="2723408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7023588-4053-9C02-E007-CC37F2F5AE92}"/>
              </a:ext>
            </a:extLst>
          </p:cNvPr>
          <p:cNvSpPr txBox="1"/>
          <p:nvPr/>
        </p:nvSpPr>
        <p:spPr>
          <a:xfrm>
            <a:off x="7470996" y="1806773"/>
            <a:ext cx="33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42967-634B-6807-EFBA-EF107D1374CA}"/>
              </a:ext>
            </a:extLst>
          </p:cNvPr>
          <p:cNvCxnSpPr/>
          <p:nvPr/>
        </p:nvCxnSpPr>
        <p:spPr>
          <a:xfrm>
            <a:off x="337458" y="0"/>
            <a:ext cx="0" cy="705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F846B-95F1-349C-CBFB-5318E5133A6D}"/>
              </a:ext>
            </a:extLst>
          </p:cNvPr>
          <p:cNvCxnSpPr>
            <a:cxnSpLocks/>
          </p:cNvCxnSpPr>
          <p:nvPr/>
        </p:nvCxnSpPr>
        <p:spPr>
          <a:xfrm>
            <a:off x="1788709" y="1409537"/>
            <a:ext cx="0" cy="302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CB230-B5BB-1A71-61E5-780C79230F97}"/>
              </a:ext>
            </a:extLst>
          </p:cNvPr>
          <p:cNvCxnSpPr>
            <a:cxnSpLocks/>
          </p:cNvCxnSpPr>
          <p:nvPr/>
        </p:nvCxnSpPr>
        <p:spPr>
          <a:xfrm>
            <a:off x="292939" y="1409537"/>
            <a:ext cx="1225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A4F46C-51B0-B39B-30D1-E197D6963F86}"/>
              </a:ext>
            </a:extLst>
          </p:cNvPr>
          <p:cNvCxnSpPr>
            <a:cxnSpLocks/>
          </p:cNvCxnSpPr>
          <p:nvPr/>
        </p:nvCxnSpPr>
        <p:spPr>
          <a:xfrm flipV="1">
            <a:off x="87086" y="4434805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F44487-19EA-FE48-8E4F-E9CAD4C2FE03}"/>
              </a:ext>
            </a:extLst>
          </p:cNvPr>
          <p:cNvCxnSpPr>
            <a:cxnSpLocks/>
          </p:cNvCxnSpPr>
          <p:nvPr/>
        </p:nvCxnSpPr>
        <p:spPr>
          <a:xfrm>
            <a:off x="5691395" y="4447205"/>
            <a:ext cx="0" cy="27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8CC388-27A0-CCF7-6BD3-AABE761B0876}"/>
              </a:ext>
            </a:extLst>
          </p:cNvPr>
          <p:cNvCxnSpPr/>
          <p:nvPr/>
        </p:nvCxnSpPr>
        <p:spPr>
          <a:xfrm>
            <a:off x="4645620" y="185057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398620-947B-DCAE-00C5-CDD7351127BA}"/>
              </a:ext>
            </a:extLst>
          </p:cNvPr>
          <p:cNvCxnSpPr/>
          <p:nvPr/>
        </p:nvCxnSpPr>
        <p:spPr>
          <a:xfrm>
            <a:off x="2503714" y="182570"/>
            <a:ext cx="0" cy="122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FCC547-FCA3-07A4-2792-61708AC73F9C}"/>
              </a:ext>
            </a:extLst>
          </p:cNvPr>
          <p:cNvCxnSpPr/>
          <p:nvPr/>
        </p:nvCxnSpPr>
        <p:spPr>
          <a:xfrm>
            <a:off x="5339743" y="3800374"/>
            <a:ext cx="7990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C5B248-D544-B6D0-C5CC-E05A351B0B6E}"/>
              </a:ext>
            </a:extLst>
          </p:cNvPr>
          <p:cNvCxnSpPr>
            <a:cxnSpLocks/>
          </p:cNvCxnSpPr>
          <p:nvPr/>
        </p:nvCxnSpPr>
        <p:spPr>
          <a:xfrm flipH="1">
            <a:off x="5689732" y="1337942"/>
            <a:ext cx="30030" cy="346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9009E1-7F73-C466-23DA-41ED51DCB34E}"/>
              </a:ext>
            </a:extLst>
          </p:cNvPr>
          <p:cNvCxnSpPr>
            <a:cxnSpLocks/>
          </p:cNvCxnSpPr>
          <p:nvPr/>
        </p:nvCxnSpPr>
        <p:spPr>
          <a:xfrm>
            <a:off x="5702280" y="6012966"/>
            <a:ext cx="128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0E4854A-D72E-B431-C902-93BE3DD62FE2}"/>
              </a:ext>
            </a:extLst>
          </p:cNvPr>
          <p:cNvCxnSpPr/>
          <p:nvPr/>
        </p:nvCxnSpPr>
        <p:spPr>
          <a:xfrm>
            <a:off x="7336972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D4E6E4-997D-5E55-8F8B-3BFE989E42E4}"/>
              </a:ext>
            </a:extLst>
          </p:cNvPr>
          <p:cNvCxnSpPr/>
          <p:nvPr/>
        </p:nvCxnSpPr>
        <p:spPr>
          <a:xfrm>
            <a:off x="8262257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D8626-3D63-CF10-7185-678999B57547}"/>
              </a:ext>
            </a:extLst>
          </p:cNvPr>
          <p:cNvCxnSpPr/>
          <p:nvPr/>
        </p:nvCxnSpPr>
        <p:spPr>
          <a:xfrm>
            <a:off x="8716900" y="140705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04BFE8D-684F-E4E5-9087-130EBEBCBA07}"/>
              </a:ext>
            </a:extLst>
          </p:cNvPr>
          <p:cNvCxnSpPr/>
          <p:nvPr/>
        </p:nvCxnSpPr>
        <p:spPr>
          <a:xfrm>
            <a:off x="9936100" y="1375820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7DFD839-A4F1-89F5-B9F7-8EDE9A1A6292}"/>
              </a:ext>
            </a:extLst>
          </p:cNvPr>
          <p:cNvCxnSpPr/>
          <p:nvPr/>
        </p:nvCxnSpPr>
        <p:spPr>
          <a:xfrm>
            <a:off x="10284443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7D9ED6-A069-0B4E-E0C0-831C0A9B187E}"/>
              </a:ext>
            </a:extLst>
          </p:cNvPr>
          <p:cNvCxnSpPr>
            <a:cxnSpLocks/>
          </p:cNvCxnSpPr>
          <p:nvPr/>
        </p:nvCxnSpPr>
        <p:spPr>
          <a:xfrm>
            <a:off x="11710471" y="0"/>
            <a:ext cx="0" cy="517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527181F-4078-109C-3955-67410AF401CD}"/>
              </a:ext>
            </a:extLst>
          </p:cNvPr>
          <p:cNvCxnSpPr>
            <a:cxnSpLocks/>
          </p:cNvCxnSpPr>
          <p:nvPr/>
        </p:nvCxnSpPr>
        <p:spPr>
          <a:xfrm>
            <a:off x="6987711" y="4434805"/>
            <a:ext cx="0" cy="284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B131B78-5287-5CFA-4CEE-973E40F1F4BD}"/>
              </a:ext>
            </a:extLst>
          </p:cNvPr>
          <p:cNvCxnSpPr>
            <a:cxnSpLocks/>
          </p:cNvCxnSpPr>
          <p:nvPr/>
        </p:nvCxnSpPr>
        <p:spPr>
          <a:xfrm flipV="1">
            <a:off x="-280765" y="199962"/>
            <a:ext cx="12224657" cy="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945DB0-F626-7B73-4922-3A06BA2B3A6E}"/>
              </a:ext>
            </a:extLst>
          </p:cNvPr>
          <p:cNvCxnSpPr/>
          <p:nvPr/>
        </p:nvCxnSpPr>
        <p:spPr>
          <a:xfrm>
            <a:off x="6987711" y="1422735"/>
            <a:ext cx="0" cy="239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0F9B3-FF6A-5F83-9874-94F527506587}"/>
              </a:ext>
            </a:extLst>
          </p:cNvPr>
          <p:cNvSpPr/>
          <p:nvPr/>
        </p:nvSpPr>
        <p:spPr>
          <a:xfrm>
            <a:off x="1038924" y="714015"/>
            <a:ext cx="9387073" cy="554842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5C76965-F09A-5EDA-8D24-466290F902B4}"/>
              </a:ext>
            </a:extLst>
          </p:cNvPr>
          <p:cNvCxnSpPr>
            <a:cxnSpLocks/>
          </p:cNvCxnSpPr>
          <p:nvPr/>
        </p:nvCxnSpPr>
        <p:spPr>
          <a:xfrm>
            <a:off x="7324638" y="2026481"/>
            <a:ext cx="5403" cy="23917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A6C21C-0E71-803E-0B9E-8F0226D0C277}"/>
              </a:ext>
            </a:extLst>
          </p:cNvPr>
          <p:cNvCxnSpPr>
            <a:cxnSpLocks/>
          </p:cNvCxnSpPr>
          <p:nvPr/>
        </p:nvCxnSpPr>
        <p:spPr>
          <a:xfrm>
            <a:off x="7672639" y="3237354"/>
            <a:ext cx="3361246" cy="223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993955-08EA-B68F-BA61-82E977DEF498}"/>
              </a:ext>
            </a:extLst>
          </p:cNvPr>
          <p:cNvGrpSpPr/>
          <p:nvPr/>
        </p:nvGrpSpPr>
        <p:grpSpPr>
          <a:xfrm>
            <a:off x="3036004" y="2217020"/>
            <a:ext cx="5153301" cy="2040463"/>
            <a:chOff x="2082416" y="2269271"/>
            <a:chExt cx="5153301" cy="20404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C934ABC-6A4F-8A7F-87EA-60F04084C169}"/>
                </a:ext>
              </a:extLst>
            </p:cNvPr>
            <p:cNvGrpSpPr/>
            <p:nvPr/>
          </p:nvGrpSpPr>
          <p:grpSpPr>
            <a:xfrm>
              <a:off x="2082416" y="2652895"/>
              <a:ext cx="3961965" cy="380181"/>
              <a:chOff x="2161807" y="1744632"/>
              <a:chExt cx="3961965" cy="38018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42A36AF-47B4-924A-EB43-F08F1908D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807" y="1993226"/>
                <a:ext cx="18639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944ED4-2347-1C46-601F-FC0E739E3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64274FE-BB68-67D7-8B70-E5742AB6B8F5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1D3AD0-6A5B-1E8C-BBE1-04F9E7A3B721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6AC4CA63-DF4A-A1B5-5287-E75FB20F2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9DE403B-5C70-75D8-16E3-41C75A7AFF72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F33AC07-895C-C08A-6E34-9A820B1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8D7C9EA-71AE-5D8B-A733-8278E9E6B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E8DCE4-1043-B932-ED59-4535A89204B8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18146DD-97B0-A0CC-C256-416F5D927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28D72506-3343-43A8-B7A2-58F8209A8D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D18EF3-5549-47DC-77E1-F8D84B01F5D0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5DC8928F-9CD6-3141-E4D1-11A2EF816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0D1DE148-F39D-2E7A-ABDB-01B6FDECC7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4C1EA1A6-46E1-7A81-8173-85260EB726F4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E68B503D-6BC6-BEF3-6BB7-ABB4B0A6E8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99919384-8E30-C470-AD22-2A855E44F0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49288C7-73D5-464B-A165-04C2F3CA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5A7852A-550F-AE2C-C143-C27F55D68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59EF95-CFC0-06EA-9388-355C29663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21FF0DB-1AFD-68EC-286C-919658322792}"/>
                </a:ext>
              </a:extLst>
            </p:cNvPr>
            <p:cNvGrpSpPr/>
            <p:nvPr/>
          </p:nvGrpSpPr>
          <p:grpSpPr>
            <a:xfrm>
              <a:off x="3247662" y="3378108"/>
              <a:ext cx="2799150" cy="380181"/>
              <a:chOff x="3324622" y="1744632"/>
              <a:chExt cx="2799150" cy="3801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DBC7A3-D3A8-F081-55B2-E4B41F576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4622" y="1980163"/>
                <a:ext cx="701135" cy="39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B5932AC-FFBC-C42A-B0E0-6CDEFF331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4431" y="1988607"/>
                <a:ext cx="83934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2391095-2427-AFC4-A456-CD0F4C9F62FF}"/>
                  </a:ext>
                </a:extLst>
              </p:cNvPr>
              <p:cNvGrpSpPr/>
              <p:nvPr/>
            </p:nvGrpSpPr>
            <p:grpSpPr>
              <a:xfrm rot="5400000">
                <a:off x="4406760" y="1228948"/>
                <a:ext cx="380181" cy="1411549"/>
                <a:chOff x="3744739" y="2571721"/>
                <a:chExt cx="311004" cy="1552822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511886-6DB9-2A70-8BFA-21DED5C7DB44}"/>
                    </a:ext>
                  </a:extLst>
                </p:cNvPr>
                <p:cNvGrpSpPr/>
                <p:nvPr/>
              </p:nvGrpSpPr>
              <p:grpSpPr>
                <a:xfrm rot="16200000">
                  <a:off x="3459581" y="3188677"/>
                  <a:ext cx="881319" cy="311004"/>
                  <a:chOff x="2938509" y="3027281"/>
                  <a:chExt cx="1457961" cy="494935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ED24C15-D2EA-CF38-29D2-8A8298B4FE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A6B08E5-8E3E-0A90-F928-70DC4BE33496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6C778BB-795F-1C11-A580-EB309E5A16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6ACD64F5-4AB3-5D54-CC4F-649023AE0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8DC2B031-BC5B-0473-A657-52FB40A15883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5C371230-55B7-8FD2-6108-1901BE625B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38D09213-8CFA-F398-BDBF-AB77246EBE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412F210-698F-A0AC-0F6C-777407EFA5DB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71C17FF-802B-8EDB-356F-1494E80A6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D6FDB7D9-2E46-9ACA-2C13-0B84FD8269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F2419BE7-77E0-524F-E5B0-0E5A915B731F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D0CF5366-5364-B549-B276-721006E532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3E77B03-D7A0-0449-B796-265002E5BB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714C83C-6BC2-0EA0-5F1A-E38A51D89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72182" y="3037480"/>
                    <a:ext cx="124288" cy="319597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EBE83C-D809-4C2F-7DAF-67CCCFD7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2571721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14371AE-C116-AB91-154F-CB4716283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EF9CABF-9A09-FF3A-C5E6-2DD44341535C}"/>
                </a:ext>
              </a:extLst>
            </p:cNvPr>
            <p:cNvGrpSpPr/>
            <p:nvPr/>
          </p:nvGrpSpPr>
          <p:grpSpPr>
            <a:xfrm>
              <a:off x="5586430" y="2269271"/>
              <a:ext cx="1649287" cy="2040463"/>
              <a:chOff x="5819499" y="2495007"/>
              <a:chExt cx="1319348" cy="1528354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1887F5AC-FE8B-40A9-2AFF-8456D5F39DDE}"/>
                  </a:ext>
                </a:extLst>
              </p:cNvPr>
              <p:cNvSpPr/>
              <p:nvPr/>
            </p:nvSpPr>
            <p:spPr>
              <a:xfrm rot="5400000">
                <a:off x="5714996" y="2599510"/>
                <a:ext cx="1528354" cy="1319348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0D8292-161B-305E-B2FB-AA6A65383BBB}"/>
                  </a:ext>
                </a:extLst>
              </p:cNvPr>
              <p:cNvGrpSpPr/>
              <p:nvPr/>
            </p:nvGrpSpPr>
            <p:grpSpPr>
              <a:xfrm>
                <a:off x="5972487" y="3376117"/>
                <a:ext cx="247026" cy="260732"/>
                <a:chOff x="5941524" y="3192658"/>
                <a:chExt cx="325797" cy="325797"/>
              </a:xfrm>
              <a:solidFill>
                <a:srgbClr val="FF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FE100B4-7C2D-0C81-6BC0-3A71602FF023}"/>
                    </a:ext>
                  </a:extLst>
                </p:cNvPr>
                <p:cNvSpPr/>
                <p:nvPr/>
              </p:nvSpPr>
              <p:spPr>
                <a:xfrm rot="5400000">
                  <a:off x="5941525" y="3319806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B679C4-E4EF-9524-E465-00F55B6F5DC6}"/>
                    </a:ext>
                  </a:extLst>
                </p:cNvPr>
                <p:cNvSpPr/>
                <p:nvPr/>
              </p:nvSpPr>
              <p:spPr>
                <a:xfrm>
                  <a:off x="5941524" y="3319805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58552E-F66A-A017-D651-1CAC4BBD2B7E}"/>
                  </a:ext>
                </a:extLst>
              </p:cNvPr>
              <p:cNvSpPr/>
              <p:nvPr/>
            </p:nvSpPr>
            <p:spPr>
              <a:xfrm>
                <a:off x="5972487" y="2919321"/>
                <a:ext cx="247026" cy="5722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41ACE2-FF89-2F1C-FF37-0AC31E68E226}"/>
              </a:ext>
            </a:extLst>
          </p:cNvPr>
          <p:cNvGrpSpPr/>
          <p:nvPr/>
        </p:nvGrpSpPr>
        <p:grpSpPr>
          <a:xfrm>
            <a:off x="1328244" y="1626834"/>
            <a:ext cx="865814" cy="4342050"/>
            <a:chOff x="2056059" y="-720947"/>
            <a:chExt cx="865814" cy="483229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0C5BD9-6340-ACEC-359D-86DCF5109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0981" y="-720947"/>
              <a:ext cx="17839" cy="459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B9EC-28BA-A774-068D-1246D98198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88966" y="3443947"/>
              <a:ext cx="0" cy="8658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36180C-C6D5-F675-CD60-09FA9E7C6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462" y="3998136"/>
              <a:ext cx="57300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57D037-8392-0706-36F3-52DF175BC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4862" y="4111347"/>
              <a:ext cx="2742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91702C-79B3-4CA9-2D74-7CAA631914CE}"/>
              </a:ext>
            </a:extLst>
          </p:cNvPr>
          <p:cNvCxnSpPr>
            <a:cxnSpLocks/>
          </p:cNvCxnSpPr>
          <p:nvPr/>
        </p:nvCxnSpPr>
        <p:spPr>
          <a:xfrm>
            <a:off x="3047399" y="1978805"/>
            <a:ext cx="0" cy="8658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136449-D492-ED71-4933-4BFF77EDD2B4}"/>
              </a:ext>
            </a:extLst>
          </p:cNvPr>
          <p:cNvGrpSpPr/>
          <p:nvPr/>
        </p:nvGrpSpPr>
        <p:grpSpPr>
          <a:xfrm>
            <a:off x="1374187" y="938260"/>
            <a:ext cx="2168434" cy="1436915"/>
            <a:chOff x="2982348" y="3651162"/>
            <a:chExt cx="2168434" cy="14369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6A4A22-0726-4FE0-41D3-6D953C0BB3C7}"/>
                </a:ext>
              </a:extLst>
            </p:cNvPr>
            <p:cNvGrpSpPr/>
            <p:nvPr/>
          </p:nvGrpSpPr>
          <p:grpSpPr>
            <a:xfrm>
              <a:off x="2982348" y="3651162"/>
              <a:ext cx="2168434" cy="1436915"/>
              <a:chOff x="2926080" y="3618410"/>
              <a:chExt cx="2168434" cy="14369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5C90E7-97E2-3A78-8603-6B7621FD5934}"/>
                  </a:ext>
                </a:extLst>
              </p:cNvPr>
              <p:cNvSpPr/>
              <p:nvPr/>
            </p:nvSpPr>
            <p:spPr>
              <a:xfrm>
                <a:off x="2926080" y="3618410"/>
                <a:ext cx="2168434" cy="14369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518628-5461-6F29-DE5A-92A25B96253E}"/>
                  </a:ext>
                </a:extLst>
              </p:cNvPr>
              <p:cNvSpPr/>
              <p:nvPr/>
            </p:nvSpPr>
            <p:spPr>
              <a:xfrm>
                <a:off x="3128554" y="3788229"/>
                <a:ext cx="1763486" cy="64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F5B65B-FC0C-3E1D-443F-54BCC396A2E5}"/>
                  </a:ext>
                </a:extLst>
              </p:cNvPr>
              <p:cNvGrpSpPr/>
              <p:nvPr/>
            </p:nvGrpSpPr>
            <p:grpSpPr>
              <a:xfrm>
                <a:off x="3184823" y="3888374"/>
                <a:ext cx="1650948" cy="448493"/>
                <a:chOff x="4163453" y="1981199"/>
                <a:chExt cx="6762458" cy="7271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17C4C00-1BF9-211F-99EC-B4FDAD189766}"/>
                    </a:ext>
                  </a:extLst>
                </p:cNvPr>
                <p:cNvGrpSpPr/>
                <p:nvPr/>
              </p:nvGrpSpPr>
              <p:grpSpPr>
                <a:xfrm>
                  <a:off x="6096000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5D2263-9051-6EA0-EA1B-AB67C5644A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B2F58C1-9BD9-BD54-D90D-570CA1A0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3B7E7C4-8D65-7699-6868-F6A6E7636128}"/>
                    </a:ext>
                  </a:extLst>
                </p:cNvPr>
                <p:cNvGrpSpPr/>
                <p:nvPr/>
              </p:nvGrpSpPr>
              <p:grpSpPr>
                <a:xfrm>
                  <a:off x="4163453" y="1981199"/>
                  <a:ext cx="6762458" cy="724989"/>
                  <a:chOff x="1272209" y="1985554"/>
                  <a:chExt cx="6762458" cy="724989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FD0C08E-AE05-788E-26C6-D8857982EF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6CAF695-6259-4135-E2E1-F543F0B2E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D1596B5-9A5F-8E86-A8EE-871E2D6D5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209" y="2248988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4DB7888-9790-5DBE-BEF3-DD5E1D10BA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55359" y="2242456"/>
                    <a:ext cx="479308" cy="461555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9401FF-47FE-6538-DEA6-844AB35B3456}"/>
                    </a:ext>
                  </a:extLst>
                </p:cNvPr>
                <p:cNvGrpSpPr/>
                <p:nvPr/>
              </p:nvGrpSpPr>
              <p:grpSpPr>
                <a:xfrm>
                  <a:off x="4648201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EFB8D3B-0935-431B-A578-A79FA8C0C9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AAD4FBA-1185-D487-956F-E2E64E3B7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DBB298-B7BB-1BDE-455A-A2D7871A6FBE}"/>
                    </a:ext>
                  </a:extLst>
                </p:cNvPr>
                <p:cNvGrpSpPr/>
                <p:nvPr/>
              </p:nvGrpSpPr>
              <p:grpSpPr>
                <a:xfrm>
                  <a:off x="7539445" y="1985554"/>
                  <a:ext cx="1441268" cy="722811"/>
                  <a:chOff x="6096000" y="1985554"/>
                  <a:chExt cx="1441268" cy="722811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9F18898-4AC0-C42E-D70C-A783E2CE6A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96000" y="1985554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88E0603C-8050-8A94-2636-6089531D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16634" y="1987731"/>
                    <a:ext cx="722811" cy="718457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4C51C-A861-8F2A-BD90-4914B4E5DEC3}"/>
                </a:ext>
              </a:extLst>
            </p:cNvPr>
            <p:cNvSpPr txBox="1"/>
            <p:nvPr/>
          </p:nvSpPr>
          <p:spPr>
            <a:xfrm>
              <a:off x="3207570" y="4428685"/>
              <a:ext cx="17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12V Triangular Wave Generator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ABE30B-F8FC-1F98-2D86-D1DF3CCAF626}"/>
              </a:ext>
            </a:extLst>
          </p:cNvPr>
          <p:cNvCxnSpPr>
            <a:cxnSpLocks/>
          </p:cNvCxnSpPr>
          <p:nvPr/>
        </p:nvCxnSpPr>
        <p:spPr>
          <a:xfrm>
            <a:off x="4236234" y="3561388"/>
            <a:ext cx="0" cy="865814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D8F435-6724-7501-AB0E-4E1D8D21D461}"/>
              </a:ext>
            </a:extLst>
          </p:cNvPr>
          <p:cNvGrpSpPr/>
          <p:nvPr/>
        </p:nvGrpSpPr>
        <p:grpSpPr>
          <a:xfrm>
            <a:off x="2700106" y="4418187"/>
            <a:ext cx="3167082" cy="376643"/>
            <a:chOff x="5060465" y="1338840"/>
            <a:chExt cx="4982924" cy="52520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221BCB-B87A-76AA-9C78-0E09711F3068}"/>
                </a:ext>
              </a:extLst>
            </p:cNvPr>
            <p:cNvGrpSpPr/>
            <p:nvPr/>
          </p:nvGrpSpPr>
          <p:grpSpPr>
            <a:xfrm rot="5400000">
              <a:off x="8856081" y="676152"/>
              <a:ext cx="524620" cy="1849996"/>
              <a:chOff x="3744739" y="2375555"/>
              <a:chExt cx="311004" cy="133415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0726DB-7B22-D8EC-B46B-86F4A4277A03}"/>
                  </a:ext>
                </a:extLst>
              </p:cNvPr>
              <p:cNvGrpSpPr/>
              <p:nvPr/>
            </p:nvGrpSpPr>
            <p:grpSpPr>
              <a:xfrm rot="16200000">
                <a:off x="3405632" y="3059599"/>
                <a:ext cx="989217" cy="311004"/>
                <a:chOff x="3062796" y="3027281"/>
                <a:chExt cx="1636457" cy="49493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CC85AFED-4B68-D03F-B648-ADB5DBA1B461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8D29303E-5AA9-9C4C-050C-D1153192F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3D630161-C597-2239-E0D2-2EC7CD472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ADB699B-946D-4B28-5418-98846C012E5D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1A6C3BD7-1CB1-7FEB-6DBF-D2C42CA15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7F9834F-6A70-AA6B-CE71-4B1C0920C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0531191-77BC-8FB2-2F04-5B19602D6D28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3826A56-2E59-214E-47FD-53901DF7A9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B1570CCC-ACC3-6E4C-50CC-836BCB7DD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55CBB4-62E4-CD97-834B-438215AB43F2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4A8D886E-C063-4FFB-8414-7E6B953A9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CCD058BE-9B4F-7F72-74D8-A37600F15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9FBE259-AB45-9FE1-E1C5-56CA423724EF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600BBA-72D5-0110-9E02-2CD0F8599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95394D2-8B0A-20D0-772A-B95423449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06A6F1AC-DB77-4000-AB48-52710EFAD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316195E-9070-DAAC-5C0F-E9285CE7C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567" y="2375555"/>
                <a:ext cx="0" cy="34493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AC45E07-9CE8-E40F-16BE-8C55C699D9AB}"/>
                </a:ext>
              </a:extLst>
            </p:cNvPr>
            <p:cNvGrpSpPr/>
            <p:nvPr/>
          </p:nvGrpSpPr>
          <p:grpSpPr>
            <a:xfrm>
              <a:off x="5060465" y="1338841"/>
              <a:ext cx="3121590" cy="525206"/>
              <a:chOff x="5060465" y="1338841"/>
              <a:chExt cx="3121590" cy="52520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673975B-247C-9C79-7144-6F954AA33DEC}"/>
                  </a:ext>
                </a:extLst>
              </p:cNvPr>
              <p:cNvGrpSpPr/>
              <p:nvPr/>
            </p:nvGrpSpPr>
            <p:grpSpPr>
              <a:xfrm rot="5400000">
                <a:off x="5719525" y="679781"/>
                <a:ext cx="524620" cy="1842740"/>
                <a:chOff x="3744739" y="2795622"/>
                <a:chExt cx="311004" cy="1328921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BBE6225-A634-742A-5B1C-F3499F7DFEED}"/>
                    </a:ext>
                  </a:extLst>
                </p:cNvPr>
                <p:cNvGrpSpPr/>
                <p:nvPr/>
              </p:nvGrpSpPr>
              <p:grpSpPr>
                <a:xfrm rot="16200000">
                  <a:off x="3405632" y="3134729"/>
                  <a:ext cx="989217" cy="311004"/>
                  <a:chOff x="2938509" y="3027281"/>
                  <a:chExt cx="1636457" cy="494935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1181D20A-FBE5-8ACC-6B48-6D0272CD7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38509" y="3027285"/>
                    <a:ext cx="124287" cy="319597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8AEFE5C1-909B-F62B-2E4E-804FD859A04E}"/>
                      </a:ext>
                    </a:extLst>
                  </p:cNvPr>
                  <p:cNvGrpSpPr/>
                  <p:nvPr/>
                </p:nvGrpSpPr>
                <p:grpSpPr>
                  <a:xfrm>
                    <a:off x="3062796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DC09CDFC-EFA3-4062-512E-AAFAFCA768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1659ABC-3CB7-1F33-E341-8B59C922C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2F87AF9-8D93-617A-C770-6BC4BB763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66118" y="3027281"/>
                    <a:ext cx="301842" cy="483838"/>
                    <a:chOff x="3062796" y="3027281"/>
                    <a:chExt cx="301842" cy="483838"/>
                  </a:xfrm>
                </p:grpSpPr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81094430-5D82-5C90-4CD2-7AC04F27AB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1"/>
                      <a:ext cx="150922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D51A4EA8-D4B4-B253-504D-CBDB45B02A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6F30D086-34ED-D64B-2EE0-17E95165A9BA}"/>
                      </a:ext>
                    </a:extLst>
                  </p:cNvPr>
                  <p:cNvGrpSpPr/>
                  <p:nvPr/>
                </p:nvGrpSpPr>
                <p:grpSpPr>
                  <a:xfrm>
                    <a:off x="3971282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376FF651-1944-90A5-787A-458E196BF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1BF86D1-3FC4-CEEB-D941-C82A79DE8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7ECECD8A-B121-C464-F6F2-3AF87374AAF7}"/>
                      </a:ext>
                    </a:extLst>
                  </p:cNvPr>
                  <p:cNvGrpSpPr/>
                  <p:nvPr/>
                </p:nvGrpSpPr>
                <p:grpSpPr>
                  <a:xfrm>
                    <a:off x="3667960" y="3038382"/>
                    <a:ext cx="301842" cy="483834"/>
                    <a:chOff x="3062796" y="3027285"/>
                    <a:chExt cx="301842" cy="48383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42797E1E-6956-CCD2-399C-0EBAA2DECF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E004B06-D418-20BC-81DB-4FC6547E1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90BCB4F7-70A0-0EE7-3F4D-1063B1F35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73124" y="3027284"/>
                    <a:ext cx="301842" cy="483835"/>
                    <a:chOff x="3062796" y="3027284"/>
                    <a:chExt cx="301842" cy="483835"/>
                  </a:xfrm>
                </p:grpSpPr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3646443-5619-CD34-38EB-FEAB5D3BCE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062796" y="3027285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89616014-2E63-1600-F2F5-EC25433D7F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13717" y="3027284"/>
                      <a:ext cx="150921" cy="483834"/>
                    </a:xfrm>
                    <a:prstGeom prst="line">
                      <a:avLst/>
                    </a:prstGeom>
                    <a:ln w="5715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0A8514D-72FD-07A4-9BB7-344E18421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567" y="3779608"/>
                  <a:ext cx="0" cy="34493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CDCE49-91EB-52B1-9257-7419B4B79D29}"/>
                  </a:ext>
                </a:extLst>
              </p:cNvPr>
              <p:cNvGrpSpPr/>
              <p:nvPr/>
            </p:nvGrpSpPr>
            <p:grpSpPr>
              <a:xfrm>
                <a:off x="6914542" y="1339427"/>
                <a:ext cx="1267513" cy="524620"/>
                <a:chOff x="3062796" y="3027281"/>
                <a:chExt cx="1512170" cy="494935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2EF76897-8C62-83B2-5F2F-D862A3F03F9F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020E87FE-5020-523F-9FEC-62D96BD23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70AC35DF-DE01-EFC0-435E-ACED963FFC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A8E4A266-7A05-0BEB-FA42-6E8C37674E77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3904242-3A0C-A909-DB33-F46E87775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2D1E682-F36B-37D6-6CEC-A8C5CFA5B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E4EC478-4491-8E56-39AA-74D8ACAD7E2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9D3D1C7-C1EF-196B-8DB8-FADA47CBF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4D2ADE6-3A9A-B3A3-7FE0-2D581BBDA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29CF6328-3562-CBA6-7B4D-8A3F00A8FC6D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2ABEFF08-053D-5A02-87B7-6DEEFE49EE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E06BDE5-ABEE-AE22-5E10-4C0DB01D2A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8656DE66-E096-155A-6842-65F751765A62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4F35B175-F14C-8977-5222-F566D43C6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998A89D9-E388-606F-392F-C51CCAAD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3FE472E-36DA-28D3-BC5F-306518842FB0}"/>
              </a:ext>
            </a:extLst>
          </p:cNvPr>
          <p:cNvSpPr txBox="1"/>
          <p:nvPr/>
        </p:nvSpPr>
        <p:spPr>
          <a:xfrm>
            <a:off x="2292558" y="4641316"/>
            <a:ext cx="754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A4040E-5463-759D-A102-16C443253755}"/>
              </a:ext>
            </a:extLst>
          </p:cNvPr>
          <p:cNvSpPr txBox="1"/>
          <p:nvPr/>
        </p:nvSpPr>
        <p:spPr>
          <a:xfrm>
            <a:off x="3317154" y="4756570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Rheostat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74FB55-C9FF-65FE-AECE-6965B27F886C}"/>
              </a:ext>
            </a:extLst>
          </p:cNvPr>
          <p:cNvSpPr txBox="1"/>
          <p:nvPr/>
        </p:nvSpPr>
        <p:spPr>
          <a:xfrm>
            <a:off x="6526125" y="4378836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Comparator IC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07047EA-89F0-06D1-8AB9-08EA0D182CA8}"/>
              </a:ext>
            </a:extLst>
          </p:cNvPr>
          <p:cNvGrpSpPr/>
          <p:nvPr/>
        </p:nvGrpSpPr>
        <p:grpSpPr>
          <a:xfrm rot="5400000">
            <a:off x="9021690" y="3048928"/>
            <a:ext cx="512854" cy="425351"/>
            <a:chOff x="3610045" y="3464345"/>
            <a:chExt cx="693435" cy="575227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ECEF415A-C00F-A541-5999-85A256C1B2AA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15D40F0-C4AF-A568-5214-6B9F829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43939E3E-3D2E-6F9E-8D2F-3AE299CCFAB3}"/>
              </a:ext>
            </a:extLst>
          </p:cNvPr>
          <p:cNvSpPr/>
          <p:nvPr/>
        </p:nvSpPr>
        <p:spPr>
          <a:xfrm>
            <a:off x="7247676" y="1925400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B48695D-7A3B-F1D7-4F85-0D8CBD94B8F4}"/>
              </a:ext>
            </a:extLst>
          </p:cNvPr>
          <p:cNvSpPr/>
          <p:nvPr/>
        </p:nvSpPr>
        <p:spPr>
          <a:xfrm>
            <a:off x="7256383" y="4272367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F36DEA-EC74-B45A-462B-71489D3F13F7}"/>
              </a:ext>
            </a:extLst>
          </p:cNvPr>
          <p:cNvSpPr txBox="1"/>
          <p:nvPr/>
        </p:nvSpPr>
        <p:spPr>
          <a:xfrm>
            <a:off x="7452586" y="4097725"/>
            <a:ext cx="85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-12 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F9B234-DB03-B291-FCED-8336BB579EFA}"/>
              </a:ext>
            </a:extLst>
          </p:cNvPr>
          <p:cNvSpPr txBox="1"/>
          <p:nvPr/>
        </p:nvSpPr>
        <p:spPr>
          <a:xfrm>
            <a:off x="6858442" y="1626834"/>
            <a:ext cx="17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50A3C6D-328E-DEED-0C2F-037317F07587}"/>
              </a:ext>
            </a:extLst>
          </p:cNvPr>
          <p:cNvSpPr txBox="1"/>
          <p:nvPr/>
        </p:nvSpPr>
        <p:spPr>
          <a:xfrm>
            <a:off x="8786139" y="3440855"/>
            <a:ext cx="954095" cy="40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Diode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85033-B939-0100-CE32-9488A9CEBA58}"/>
              </a:ext>
            </a:extLst>
          </p:cNvPr>
          <p:cNvSpPr txBox="1"/>
          <p:nvPr/>
        </p:nvSpPr>
        <p:spPr>
          <a:xfrm>
            <a:off x="5477881" y="4661129"/>
            <a:ext cx="779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+12 V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D790C94-6EEE-C6E8-DCB0-91497B3B2A19}"/>
              </a:ext>
            </a:extLst>
          </p:cNvPr>
          <p:cNvCxnSpPr>
            <a:cxnSpLocks/>
          </p:cNvCxnSpPr>
          <p:nvPr/>
        </p:nvCxnSpPr>
        <p:spPr>
          <a:xfrm>
            <a:off x="1756753" y="5301591"/>
            <a:ext cx="9277132" cy="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CBB80FE3-CC2F-FE8F-768C-C681EA112B9B}"/>
              </a:ext>
            </a:extLst>
          </p:cNvPr>
          <p:cNvSpPr/>
          <p:nvPr/>
        </p:nvSpPr>
        <p:spPr>
          <a:xfrm>
            <a:off x="10904298" y="3181244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9EE01FF-6394-37B7-4C8B-A04DC6B6508E}"/>
              </a:ext>
            </a:extLst>
          </p:cNvPr>
          <p:cNvSpPr/>
          <p:nvPr/>
        </p:nvSpPr>
        <p:spPr>
          <a:xfrm>
            <a:off x="10946418" y="5236133"/>
            <a:ext cx="140592" cy="1309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26A7F2-1485-1EDD-268F-2EED38781419}"/>
              </a:ext>
            </a:extLst>
          </p:cNvPr>
          <p:cNvGrpSpPr/>
          <p:nvPr/>
        </p:nvGrpSpPr>
        <p:grpSpPr>
          <a:xfrm>
            <a:off x="10516897" y="3429000"/>
            <a:ext cx="1062352" cy="1612426"/>
            <a:chOff x="10516897" y="3429000"/>
            <a:chExt cx="1062352" cy="161242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793A79D-9D95-2D90-A7EB-EC9D205C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485" y="3429000"/>
              <a:ext cx="0" cy="1612426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997592-738D-55C2-2FEA-90B572DC3FD1}"/>
                </a:ext>
              </a:extLst>
            </p:cNvPr>
            <p:cNvSpPr txBox="1"/>
            <p:nvPr/>
          </p:nvSpPr>
          <p:spPr>
            <a:xfrm>
              <a:off x="10516897" y="3938696"/>
              <a:ext cx="10623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PWM Signal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9BCD7C6-9BF2-58B7-0065-21B978E78235}"/>
              </a:ext>
            </a:extLst>
          </p:cNvPr>
          <p:cNvGrpSpPr/>
          <p:nvPr/>
        </p:nvGrpSpPr>
        <p:grpSpPr>
          <a:xfrm>
            <a:off x="11119061" y="3136453"/>
            <a:ext cx="237269" cy="189403"/>
            <a:chOff x="10745367" y="1739954"/>
            <a:chExt cx="195560" cy="22049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4D00175-426F-3841-9FD2-6CC306B7DB0F}"/>
                </a:ext>
              </a:extLst>
            </p:cNvPr>
            <p:cNvSpPr/>
            <p:nvPr/>
          </p:nvSpPr>
          <p:spPr>
            <a:xfrm rot="5400000">
              <a:off x="10732898" y="1827343"/>
              <a:ext cx="22049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26DDFC-E89C-472B-1596-BF4C0EDA2F48}"/>
                </a:ext>
              </a:extLst>
            </p:cNvPr>
            <p:cNvSpPr/>
            <p:nvPr/>
          </p:nvSpPr>
          <p:spPr>
            <a:xfrm rot="10800000">
              <a:off x="10745367" y="1827344"/>
              <a:ext cx="19556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1" name="Rectangle 210" descr="PWM Signal generator">
            <a:extLst>
              <a:ext uri="{FF2B5EF4-FFF2-40B4-BE49-F238E27FC236}">
                <a16:creationId xmlns:a16="http://schemas.microsoft.com/office/drawing/2014/main" id="{C055DCD0-7EBC-AB86-BC4F-4D2944F84E3D}"/>
              </a:ext>
            </a:extLst>
          </p:cNvPr>
          <p:cNvSpPr/>
          <p:nvPr/>
        </p:nvSpPr>
        <p:spPr>
          <a:xfrm rot="10800000">
            <a:off x="11161836" y="5278731"/>
            <a:ext cx="19556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7B8FF6E-2BD5-50DF-EFBE-8DDBB601A125}"/>
              </a:ext>
            </a:extLst>
          </p:cNvPr>
          <p:cNvSpPr txBox="1"/>
          <p:nvPr/>
        </p:nvSpPr>
        <p:spPr>
          <a:xfrm>
            <a:off x="4632881" y="220882"/>
            <a:ext cx="273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PWM Signal Generator</a:t>
            </a:r>
          </a:p>
        </p:txBody>
      </p:sp>
    </p:spTree>
    <p:extLst>
      <p:ext uri="{BB962C8B-B14F-4D97-AF65-F5344CB8AC3E}">
        <p14:creationId xmlns:p14="http://schemas.microsoft.com/office/powerpoint/2010/main" val="14356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AA53E3-6546-08A6-6DB2-BCC71C322E3B}"/>
              </a:ext>
            </a:extLst>
          </p:cNvPr>
          <p:cNvGrpSpPr/>
          <p:nvPr/>
        </p:nvGrpSpPr>
        <p:grpSpPr>
          <a:xfrm>
            <a:off x="224572" y="466716"/>
            <a:ext cx="4468675" cy="2461198"/>
            <a:chOff x="436745" y="355547"/>
            <a:chExt cx="5011561" cy="2644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AAF030-7C1F-63AD-027B-98265155BDD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F0B4A6-AB95-A929-DF2E-687E6F5C9767}"/>
                </a:ext>
              </a:extLst>
            </p:cNvPr>
            <p:cNvCxnSpPr>
              <a:cxnSpLocks/>
            </p:cNvCxnSpPr>
            <p:nvPr/>
          </p:nvCxnSpPr>
          <p:spPr>
            <a:xfrm>
              <a:off x="3408783" y="849084"/>
              <a:ext cx="15208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518B60-DF60-A8A0-32E5-4C8B5C4F1DF7}"/>
                </a:ext>
              </a:extLst>
            </p:cNvPr>
            <p:cNvGrpSpPr/>
            <p:nvPr/>
          </p:nvGrpSpPr>
          <p:grpSpPr>
            <a:xfrm>
              <a:off x="4584440" y="830423"/>
              <a:ext cx="439795" cy="2169368"/>
              <a:chOff x="6096002" y="1241982"/>
              <a:chExt cx="439795" cy="274560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43003EF-F9B2-CF8F-BE70-7292108C47DB}"/>
                  </a:ext>
                </a:extLst>
              </p:cNvPr>
              <p:cNvGrpSpPr/>
              <p:nvPr/>
            </p:nvGrpSpPr>
            <p:grpSpPr>
              <a:xfrm rot="16200000">
                <a:off x="5694916" y="2383113"/>
                <a:ext cx="1241968" cy="439795"/>
                <a:chOff x="2905113" y="3027281"/>
                <a:chExt cx="1489971" cy="49493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54B8261-AEE1-460E-BB75-CCEC614FBF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AD756B-3909-6353-65C7-88CC5433A41C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F0456ED6-92D9-53ED-547D-71BA3F820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54338D7-BF6F-D06C-72E0-A424AA794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1254D03-FE2A-508B-5218-D0DF91AC8D84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6E5720A-A791-FBDB-FE97-4BB42162D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58D492C-1EA6-6F11-512A-A5CE41C71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9A7880F-F7BE-3BC2-4DB2-781E6D8E0C9D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54A9622-ED1A-9C0A-759D-8F9211AF2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738831E-7025-3006-7265-FAE82C682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9B9B957-C324-38B2-29BC-3BD8D73299E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B47D8C3-FAFC-C454-6995-1AD57D09F8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8D89FDA-9EEA-698D-185C-9A7F92C6B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2FA1AA9-B93C-E92A-2060-30B5D2958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D76A07-4B5F-2116-F8E3-714CC92B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1241982"/>
                <a:ext cx="0" cy="77145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1EB040F-BFDE-3303-9759-38A9CDDEF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4769" y="3188904"/>
                <a:ext cx="0" cy="7986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0A55DA-E7A3-0A00-A83A-BBC21C3F3471}"/>
                </a:ext>
              </a:extLst>
            </p:cNvPr>
            <p:cNvCxnSpPr>
              <a:cxnSpLocks/>
            </p:cNvCxnSpPr>
            <p:nvPr/>
          </p:nvCxnSpPr>
          <p:spPr>
            <a:xfrm>
              <a:off x="1371599" y="2995125"/>
              <a:ext cx="3558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FE003-BDCC-5C3F-4233-38758D9CF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4833" y="839753"/>
              <a:ext cx="1" cy="2160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B53BD2-B9D7-AA77-5521-41EB2F0C033A}"/>
                </a:ext>
              </a:extLst>
            </p:cNvPr>
            <p:cNvSpPr/>
            <p:nvPr/>
          </p:nvSpPr>
          <p:spPr>
            <a:xfrm>
              <a:off x="2839749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7FAFBA-FCBF-9FF2-F8B9-0141A3C36188}"/>
                </a:ext>
              </a:extLst>
            </p:cNvPr>
            <p:cNvSpPr/>
            <p:nvPr/>
          </p:nvSpPr>
          <p:spPr>
            <a:xfrm>
              <a:off x="3332396" y="780930"/>
              <a:ext cx="111948" cy="117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65AE4-F5BF-8745-7C41-AA0C8E87F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9318" y="626571"/>
              <a:ext cx="439907" cy="217848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4D9323-3C25-EE3B-D064-79F294CEDCE2}"/>
                </a:ext>
              </a:extLst>
            </p:cNvPr>
            <p:cNvSpPr/>
            <p:nvPr/>
          </p:nvSpPr>
          <p:spPr>
            <a:xfrm>
              <a:off x="2575189" y="430721"/>
              <a:ext cx="1147663" cy="609547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C472B1B-BEC6-1B7E-BAC1-7971440160C3}"/>
                </a:ext>
              </a:extLst>
            </p:cNvPr>
            <p:cNvGrpSpPr/>
            <p:nvPr/>
          </p:nvGrpSpPr>
          <p:grpSpPr>
            <a:xfrm>
              <a:off x="1039476" y="1555863"/>
              <a:ext cx="664246" cy="631059"/>
              <a:chOff x="5057339" y="2354902"/>
              <a:chExt cx="1042108" cy="9936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B51811-99BF-3034-2E65-38F23FC7A317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EB48BFC-AAF8-C778-A486-990B14F920EC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B524E9F-0E25-D163-2022-C5054177E62B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34647C4-BCEC-158D-4396-7668E09A1044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BA4092-DE27-D045-EC59-C117C1282A16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3DF0F1-1AFD-D0BC-64B4-6AE3C655A786}"/>
                </a:ext>
              </a:extLst>
            </p:cNvPr>
            <p:cNvGrpSpPr/>
            <p:nvPr/>
          </p:nvGrpSpPr>
          <p:grpSpPr>
            <a:xfrm>
              <a:off x="4196487" y="765753"/>
              <a:ext cx="279715" cy="166662"/>
              <a:chOff x="3545633" y="4198776"/>
              <a:chExt cx="184963" cy="29600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9F7A73-40D7-DEE9-53F9-230D62B7EFF2}"/>
                  </a:ext>
                </a:extLst>
              </p:cNvPr>
              <p:cNvCxnSpPr/>
              <p:nvPr/>
            </p:nvCxnSpPr>
            <p:spPr>
              <a:xfrm>
                <a:off x="3545633" y="4198776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C10F1AB-DFCF-7D2D-5192-37DADC281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3377" y="435481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7A7A02-42EE-032B-486E-A830B5F9DEB7}"/>
                </a:ext>
              </a:extLst>
            </p:cNvPr>
            <p:cNvSpPr txBox="1"/>
            <p:nvPr/>
          </p:nvSpPr>
          <p:spPr>
            <a:xfrm>
              <a:off x="436745" y="1665237"/>
              <a:ext cx="765835" cy="3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9BDE8D-2948-FA03-EF85-97ABBF405A79}"/>
                </a:ext>
              </a:extLst>
            </p:cNvPr>
            <p:cNvSpPr txBox="1"/>
            <p:nvPr/>
          </p:nvSpPr>
          <p:spPr>
            <a:xfrm>
              <a:off x="4017514" y="1644620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BD535D-F658-1EF1-AE3C-0E10C9AD9EFC}"/>
                </a:ext>
              </a:extLst>
            </p:cNvPr>
            <p:cNvGrpSpPr/>
            <p:nvPr/>
          </p:nvGrpSpPr>
          <p:grpSpPr>
            <a:xfrm>
              <a:off x="4972451" y="1179415"/>
              <a:ext cx="475855" cy="1429249"/>
              <a:chOff x="5243804" y="3294644"/>
              <a:chExt cx="475855" cy="1429249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81553D-F3A7-80CD-CE6B-8DEFA74FA4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7DE32C-49C2-9E39-43C9-B4B25D977E8A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8293DEA-88E7-63BF-237C-A7BCC0ECACB7}"/>
                </a:ext>
              </a:extLst>
            </p:cNvPr>
            <p:cNvSpPr txBox="1"/>
            <p:nvPr/>
          </p:nvSpPr>
          <p:spPr>
            <a:xfrm>
              <a:off x="4103551" y="355547"/>
              <a:ext cx="765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I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ACFDC0-39DC-7882-535E-3E317EA62C2B}"/>
                </a:ext>
              </a:extLst>
            </p:cNvPr>
            <p:cNvSpPr txBox="1"/>
            <p:nvPr/>
          </p:nvSpPr>
          <p:spPr>
            <a:xfrm>
              <a:off x="2783388" y="1027871"/>
              <a:ext cx="765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265563B-C971-F2FF-3486-0D2B654F06A8}"/>
              </a:ext>
            </a:extLst>
          </p:cNvPr>
          <p:cNvGrpSpPr/>
          <p:nvPr/>
        </p:nvGrpSpPr>
        <p:grpSpPr>
          <a:xfrm>
            <a:off x="5749953" y="251206"/>
            <a:ext cx="6175702" cy="2861374"/>
            <a:chOff x="6111959" y="263583"/>
            <a:chExt cx="6175702" cy="286137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FE886C-CDFB-A720-8DC3-988C1D3CC051}"/>
                </a:ext>
              </a:extLst>
            </p:cNvPr>
            <p:cNvGrpSpPr/>
            <p:nvPr/>
          </p:nvGrpSpPr>
          <p:grpSpPr>
            <a:xfrm>
              <a:off x="6111959" y="263583"/>
              <a:ext cx="5504653" cy="2861374"/>
              <a:chOff x="6410150" y="261233"/>
              <a:chExt cx="5504653" cy="286137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D69AA5B-65FB-99FB-E765-594B612CA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8AE81E-A059-7CF2-B41C-1A3641E6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23AE99-BD56-BC02-DCB6-F686EB6E0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888AF4-9D41-8302-1B41-7CC70B75E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5612166-6403-1B92-E30F-DB91ED4D8E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EE6DEC-A64D-FABF-990A-7EB4AEFD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8FF4FE1-AA61-CF04-99F8-BF31B9A5AF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3710D6F-0ED2-0D75-75E3-14FE83492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7A65714-F152-A898-3D02-140C50684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52BE3A2-7D00-F270-1747-B31D2E51E716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B0C15F8-F5CC-1EC6-CA6C-26165C81DC6D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68B5BFC-937E-BE69-0CA7-FE3F8F3C3824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CD525AB-1E91-2A64-639A-4867D5204637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F365177-8ACC-A53B-752B-C046A21089FC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6F1918-25EE-85AF-3B41-3B8128E9AD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CB97923-713B-B2A7-9DC6-4FC35E943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0DD3A27-2471-1B53-CDEC-AC1515992B14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9689AD-1D39-98AC-0145-B9C7E5DEFA6A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3FA205C-3D18-0071-2F60-F6B8BC6C8DA5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8A0A44A-0E35-EF4C-E76F-6FD0AE303233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B2D2C2-9A9E-1FDF-D08F-ECF7C7564DC6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8AA99D-43F2-A20A-E798-2991F3367151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927F014-1C8B-24D5-069A-38E9A7DA0AE7}"/>
              </a:ext>
            </a:extLst>
          </p:cNvPr>
          <p:cNvSpPr txBox="1"/>
          <p:nvPr/>
        </p:nvSpPr>
        <p:spPr>
          <a:xfrm>
            <a:off x="2683870" y="3723131"/>
            <a:ext cx="682875" cy="42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09C16B9-88AE-3DA4-F231-E607C9DC553D}"/>
              </a:ext>
            </a:extLst>
          </p:cNvPr>
          <p:cNvGrpSpPr/>
          <p:nvPr/>
        </p:nvGrpSpPr>
        <p:grpSpPr>
          <a:xfrm>
            <a:off x="5729106" y="3723381"/>
            <a:ext cx="6175702" cy="2861374"/>
            <a:chOff x="6111959" y="263583"/>
            <a:chExt cx="6175702" cy="28613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EAD539-F1C1-C44C-3269-F662E006C8BF}"/>
                </a:ext>
              </a:extLst>
            </p:cNvPr>
            <p:cNvGrpSpPr/>
            <p:nvPr/>
          </p:nvGrpSpPr>
          <p:grpSpPr>
            <a:xfrm>
              <a:off x="6111959" y="263583"/>
              <a:ext cx="5785179" cy="2861374"/>
              <a:chOff x="6410150" y="261233"/>
              <a:chExt cx="5785179" cy="2861374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C0CFC-BC3B-0363-ADC4-72345009F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0003" y="626571"/>
                <a:ext cx="0" cy="237017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172CD1-8F2A-4934-9BBA-DB9321EF7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074" y="2702923"/>
                <a:ext cx="5427729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896EFB5-CCAA-48E5-3EBB-5910C52C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0003" y="1272072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53BF5D2-63D1-73C1-A9B0-16C714310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9823" y="1272072"/>
                <a:ext cx="1436919" cy="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2CF6D84-4CB5-5DDC-9C99-1A3C386D9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540793" y="1990531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155D976-1AEB-3E99-AD97-11E2A7FC92C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70026" y="2002620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6339F58-A85C-A224-58C3-E63F7D217D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671282" y="2001317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87457FCF-E2D7-0436-2780-393A7E69C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4611" y="928301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6FA30EF7-30C2-DD61-1B46-E3F9BC8B1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3860" y="921807"/>
                <a:ext cx="714625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728757C-F6BA-6769-F914-C06012D87645}"/>
                  </a:ext>
                </a:extLst>
              </p:cNvPr>
              <p:cNvSpPr txBox="1"/>
              <p:nvPr/>
            </p:nvSpPr>
            <p:spPr>
              <a:xfrm>
                <a:off x="7228394" y="517442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4B0E4F4-587C-3B80-9252-073F558CB5E1}"/>
                  </a:ext>
                </a:extLst>
              </p:cNvPr>
              <p:cNvSpPr txBox="1"/>
              <p:nvPr/>
            </p:nvSpPr>
            <p:spPr>
              <a:xfrm>
                <a:off x="8273860" y="526210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OFF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3AF804B-0565-42F7-B372-964F98B03156}"/>
                  </a:ext>
                </a:extLst>
              </p:cNvPr>
              <p:cNvSpPr txBox="1"/>
              <p:nvPr/>
            </p:nvSpPr>
            <p:spPr>
              <a:xfrm>
                <a:off x="6561736" y="2652572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D5DE9B83-F9D3-3A26-D717-6B08E7E8CB8A}"/>
                  </a:ext>
                </a:extLst>
              </p:cNvPr>
              <p:cNvSpPr txBox="1"/>
              <p:nvPr/>
            </p:nvSpPr>
            <p:spPr>
              <a:xfrm>
                <a:off x="8821692" y="2713707"/>
                <a:ext cx="29626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02C9C14-5D55-3974-D0D3-5E8F3325AFFA}"/>
                  </a:ext>
                </a:extLst>
              </p:cNvPr>
              <p:cNvSpPr txBox="1"/>
              <p:nvPr/>
            </p:nvSpPr>
            <p:spPr>
              <a:xfrm>
                <a:off x="10840217" y="2684261"/>
                <a:ext cx="5337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2T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4765D9-44BE-2547-2FBB-BC4074B1BD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34065" y="1976024"/>
                <a:ext cx="14369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0E86AE0-45F4-741E-13A2-6B9120696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5305" y="1272071"/>
                <a:ext cx="387332" cy="57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5E514DE-81AC-DBF9-67FD-D56DACB5D4F6}"/>
                  </a:ext>
                </a:extLst>
              </p:cNvPr>
              <p:cNvSpPr txBox="1"/>
              <p:nvPr/>
            </p:nvSpPr>
            <p:spPr>
              <a:xfrm>
                <a:off x="6410150" y="1072899"/>
                <a:ext cx="53379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IN" sz="2000" b="1" baseline="-25000" dirty="0">
                    <a:solidFill>
                      <a:srgbClr val="0070C0"/>
                    </a:solidFill>
                  </a:rPr>
                  <a:t>S</a:t>
                </a:r>
                <a:endParaRPr lang="en-IN" sz="2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CE8AA18-89A1-1ACA-EC7E-5651A52AC272}"/>
                  </a:ext>
                </a:extLst>
              </p:cNvPr>
              <p:cNvSpPr txBox="1"/>
              <p:nvPr/>
            </p:nvSpPr>
            <p:spPr>
              <a:xfrm>
                <a:off x="6487074" y="261233"/>
                <a:ext cx="635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ACFCAED3-84B5-4CB6-72BD-C4D7A2DAC190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>
                <a:off x="6857997" y="3079935"/>
                <a:ext cx="2111826" cy="3104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AD2E958-A969-10B9-29E8-48B9FE0ACFF7}"/>
                  </a:ext>
                </a:extLst>
              </p:cNvPr>
              <p:cNvSpPr txBox="1"/>
              <p:nvPr/>
            </p:nvSpPr>
            <p:spPr>
              <a:xfrm>
                <a:off x="7521929" y="2753275"/>
                <a:ext cx="63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2A12F2BD-568D-D884-F49C-D804239BB710}"/>
                  </a:ext>
                </a:extLst>
              </p:cNvPr>
              <p:cNvSpPr txBox="1"/>
              <p:nvPr/>
            </p:nvSpPr>
            <p:spPr>
              <a:xfrm>
                <a:off x="11661530" y="1568596"/>
                <a:ext cx="53379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IN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C68F4CA-938D-6CE0-D583-C9A765B140AC}"/>
                </a:ext>
              </a:extLst>
            </p:cNvPr>
            <p:cNvSpPr txBox="1"/>
            <p:nvPr/>
          </p:nvSpPr>
          <p:spPr>
            <a:xfrm>
              <a:off x="11094887" y="2564811"/>
              <a:ext cx="1192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1AABD6A-5AB1-C3DC-C5B9-321BD25B0D81}"/>
              </a:ext>
            </a:extLst>
          </p:cNvPr>
          <p:cNvCxnSpPr>
            <a:cxnSpLocks/>
          </p:cNvCxnSpPr>
          <p:nvPr/>
        </p:nvCxnSpPr>
        <p:spPr>
          <a:xfrm flipV="1">
            <a:off x="6144015" y="5337658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730BE84-9758-3770-62D3-A9F2860F5E5F}"/>
              </a:ext>
            </a:extLst>
          </p:cNvPr>
          <p:cNvCxnSpPr>
            <a:cxnSpLocks/>
          </p:cNvCxnSpPr>
          <p:nvPr/>
        </p:nvCxnSpPr>
        <p:spPr>
          <a:xfrm flipV="1">
            <a:off x="8303175" y="5323530"/>
            <a:ext cx="1415392" cy="25829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A31ED5-2E36-7D72-BF19-C412FA3FEC0E}"/>
              </a:ext>
            </a:extLst>
          </p:cNvPr>
          <p:cNvCxnSpPr>
            <a:cxnSpLocks/>
          </p:cNvCxnSpPr>
          <p:nvPr/>
        </p:nvCxnSpPr>
        <p:spPr>
          <a:xfrm>
            <a:off x="7578208" y="5337657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9146C81-1E65-FA95-5E4C-DBE8188C10A1}"/>
              </a:ext>
            </a:extLst>
          </p:cNvPr>
          <p:cNvCxnSpPr>
            <a:cxnSpLocks/>
          </p:cNvCxnSpPr>
          <p:nvPr/>
        </p:nvCxnSpPr>
        <p:spPr>
          <a:xfrm>
            <a:off x="9721428" y="5347900"/>
            <a:ext cx="746957" cy="2499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4F1642-8B67-C3E6-EBB6-12F12E337992}"/>
              </a:ext>
            </a:extLst>
          </p:cNvPr>
          <p:cNvCxnSpPr>
            <a:cxnSpLocks/>
          </p:cNvCxnSpPr>
          <p:nvPr/>
        </p:nvCxnSpPr>
        <p:spPr>
          <a:xfrm flipV="1">
            <a:off x="10437930" y="5451994"/>
            <a:ext cx="718723" cy="143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F1572B-6BC2-6B18-58A5-01545EBE1D79}"/>
              </a:ext>
            </a:extLst>
          </p:cNvPr>
          <p:cNvGrpSpPr/>
          <p:nvPr/>
        </p:nvGrpSpPr>
        <p:grpSpPr>
          <a:xfrm>
            <a:off x="297873" y="3880580"/>
            <a:ext cx="4730605" cy="2383050"/>
            <a:chOff x="607457" y="3882411"/>
            <a:chExt cx="4730605" cy="238305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1D25D9-5E93-C737-547F-ED11389BF7C7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4263635"/>
              <a:ext cx="732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716D47-A97B-2A4D-25CC-F781D4442D5C}"/>
                </a:ext>
              </a:extLst>
            </p:cNvPr>
            <p:cNvCxnSpPr>
              <a:cxnSpLocks/>
            </p:cNvCxnSpPr>
            <p:nvPr/>
          </p:nvCxnSpPr>
          <p:spPr>
            <a:xfrm>
              <a:off x="2535750" y="4254950"/>
              <a:ext cx="2052074" cy="8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EA072-9AED-51F5-E0EE-EE3CDC6EA6F0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84" y="6261116"/>
              <a:ext cx="3172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EF8363-F383-6B10-8C8E-1723750BE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8068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100FB89-6EFD-D414-CD94-46FEC9378993}"/>
                </a:ext>
              </a:extLst>
            </p:cNvPr>
            <p:cNvSpPr/>
            <p:nvPr/>
          </p:nvSpPr>
          <p:spPr>
            <a:xfrm>
              <a:off x="2099176" y="4208884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A8A66A7-F7E1-9D80-8764-B69133CA0878}"/>
                </a:ext>
              </a:extLst>
            </p:cNvPr>
            <p:cNvSpPr/>
            <p:nvPr/>
          </p:nvSpPr>
          <p:spPr>
            <a:xfrm>
              <a:off x="2499836" y="4208883"/>
              <a:ext cx="99821" cy="1095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6090B1-5EE6-6132-8632-4B92AE22A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497" y="4056525"/>
              <a:ext cx="392253" cy="202767"/>
            </a:xfrm>
            <a:prstGeom prst="line">
              <a:avLst/>
            </a:prstGeom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0F3C34-1E76-B29B-0865-E7EAD0359251}"/>
                </a:ext>
              </a:extLst>
            </p:cNvPr>
            <p:cNvSpPr/>
            <p:nvPr/>
          </p:nvSpPr>
          <p:spPr>
            <a:xfrm>
              <a:off x="1889947" y="3882411"/>
              <a:ext cx="1023340" cy="567351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24320E8-7B13-D8AB-10FB-E9BE5633C173}"/>
                </a:ext>
              </a:extLst>
            </p:cNvPr>
            <p:cNvGrpSpPr/>
            <p:nvPr/>
          </p:nvGrpSpPr>
          <p:grpSpPr>
            <a:xfrm>
              <a:off x="1119039" y="4921487"/>
              <a:ext cx="592290" cy="587374"/>
              <a:chOff x="5057339" y="2354902"/>
              <a:chExt cx="1042108" cy="99363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67F8DF-84F5-89C4-8410-747325BD8778}"/>
                  </a:ext>
                </a:extLst>
              </p:cNvPr>
              <p:cNvSpPr/>
              <p:nvPr/>
            </p:nvSpPr>
            <p:spPr>
              <a:xfrm>
                <a:off x="5057339" y="235490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BF1C2D6-77D9-27B5-5C45-946301240C6F}"/>
                  </a:ext>
                </a:extLst>
              </p:cNvPr>
              <p:cNvGrpSpPr/>
              <p:nvPr/>
            </p:nvGrpSpPr>
            <p:grpSpPr>
              <a:xfrm>
                <a:off x="5415494" y="2585541"/>
                <a:ext cx="325797" cy="325797"/>
                <a:chOff x="5941524" y="3249334"/>
                <a:chExt cx="325797" cy="325797"/>
              </a:xfrm>
              <a:solidFill>
                <a:srgbClr val="FF0000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1482963-FA32-8874-D401-B457A2CE5C06}"/>
                    </a:ext>
                  </a:extLst>
                </p:cNvPr>
                <p:cNvSpPr/>
                <p:nvPr/>
              </p:nvSpPr>
              <p:spPr>
                <a:xfrm rot="5400000">
                  <a:off x="5941523" y="3376482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3382A75-354B-146C-D4B6-FEB95267D516}"/>
                    </a:ext>
                  </a:extLst>
                </p:cNvPr>
                <p:cNvSpPr/>
                <p:nvPr/>
              </p:nvSpPr>
              <p:spPr>
                <a:xfrm>
                  <a:off x="5941524" y="3376391"/>
                  <a:ext cx="325797" cy="715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3D5E169-D852-A1E5-7AB1-B2416EA4C6D9}"/>
                  </a:ext>
                </a:extLst>
              </p:cNvPr>
              <p:cNvSpPr/>
              <p:nvPr/>
            </p:nvSpPr>
            <p:spPr>
              <a:xfrm>
                <a:off x="5415494" y="3080397"/>
                <a:ext cx="325797" cy="7150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ACBC525-81FA-9503-6536-6BA7C25A2837}"/>
                </a:ext>
              </a:extLst>
            </p:cNvPr>
            <p:cNvGrpSpPr/>
            <p:nvPr/>
          </p:nvGrpSpPr>
          <p:grpSpPr>
            <a:xfrm>
              <a:off x="3235076" y="4174835"/>
              <a:ext cx="249411" cy="155126"/>
              <a:chOff x="3027276" y="4177334"/>
              <a:chExt cx="184961" cy="296004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27ACFAE-135B-856D-20C3-B6FAED830153}"/>
                  </a:ext>
                </a:extLst>
              </p:cNvPr>
              <p:cNvCxnSpPr/>
              <p:nvPr/>
            </p:nvCxnSpPr>
            <p:spPr>
              <a:xfrm>
                <a:off x="3027276" y="4177334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F2E514C-1444-8B3A-B0C0-4747661C7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018" y="4333379"/>
                <a:ext cx="177219" cy="139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2208C31-7697-315B-8858-C7D5498DEE4B}"/>
                </a:ext>
              </a:extLst>
            </p:cNvPr>
            <p:cNvGrpSpPr/>
            <p:nvPr/>
          </p:nvGrpSpPr>
          <p:grpSpPr>
            <a:xfrm>
              <a:off x="4913755" y="4550018"/>
              <a:ext cx="424307" cy="1330309"/>
              <a:chOff x="5243804" y="3294644"/>
              <a:chExt cx="475855" cy="1429249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D0E853D-EFA5-32D3-D33A-E755AA8DD8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61647" y="4009269"/>
                <a:ext cx="1429249" cy="0"/>
              </a:xfrm>
              <a:prstGeom prst="straightConnector1">
                <a:avLst/>
              </a:prstGeom>
              <a:ln w="2857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EE40EC3-1414-4915-EABA-B0C17FB76D38}"/>
                  </a:ext>
                </a:extLst>
              </p:cNvPr>
              <p:cNvSpPr txBox="1"/>
              <p:nvPr/>
            </p:nvSpPr>
            <p:spPr>
              <a:xfrm>
                <a:off x="5243804" y="3853543"/>
                <a:ext cx="4758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</a:t>
                </a:r>
                <a:r>
                  <a:rPr lang="en-IN" b="1" baseline="-25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:endParaRPr lang="en-I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193D01-A469-3BAA-7948-A23118F2FD50}"/>
                </a:ext>
              </a:extLst>
            </p:cNvPr>
            <p:cNvSpPr txBox="1"/>
            <p:nvPr/>
          </p:nvSpPr>
          <p:spPr>
            <a:xfrm>
              <a:off x="2087352" y="4440364"/>
              <a:ext cx="682875" cy="31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699E052-4484-D39B-4E21-489D3915C2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4829" y="4254950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9AF9C30-D25D-025A-4F1E-4FC9586F1BC3}"/>
                </a:ext>
              </a:extLst>
            </p:cNvPr>
            <p:cNvGrpSpPr/>
            <p:nvPr/>
          </p:nvGrpSpPr>
          <p:grpSpPr>
            <a:xfrm>
              <a:off x="4243391" y="4800477"/>
              <a:ext cx="682875" cy="745448"/>
              <a:chOff x="8642677" y="4474012"/>
              <a:chExt cx="682875" cy="74544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08C2D6E-DDD5-36D1-EA4F-0D1461C46D7D}"/>
                  </a:ext>
                </a:extLst>
              </p:cNvPr>
              <p:cNvSpPr/>
              <p:nvPr/>
            </p:nvSpPr>
            <p:spPr>
              <a:xfrm>
                <a:off x="8910567" y="4474012"/>
                <a:ext cx="144729" cy="745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8103A69-D94A-0A77-0A29-E3E63E00B3E7}"/>
                  </a:ext>
                </a:extLst>
              </p:cNvPr>
              <p:cNvSpPr/>
              <p:nvPr/>
            </p:nvSpPr>
            <p:spPr>
              <a:xfrm>
                <a:off x="8689399" y="4553049"/>
                <a:ext cx="592290" cy="587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7E2DB39-927D-7423-BD20-7554FFDB5F3A}"/>
                  </a:ext>
                </a:extLst>
              </p:cNvPr>
              <p:cNvSpPr txBox="1"/>
              <p:nvPr/>
            </p:nvSpPr>
            <p:spPr>
              <a:xfrm>
                <a:off x="8642677" y="4614432"/>
                <a:ext cx="68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BE4349B-CF19-6AAE-5ECF-9A5464D8CD42}"/>
                </a:ext>
              </a:extLst>
            </p:cNvPr>
            <p:cNvSpPr/>
            <p:nvPr/>
          </p:nvSpPr>
          <p:spPr>
            <a:xfrm>
              <a:off x="4275222" y="5613439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6A290-E96E-05AC-F177-8C5A64E22665}"/>
                </a:ext>
              </a:extLst>
            </p:cNvPr>
            <p:cNvGrpSpPr/>
            <p:nvPr/>
          </p:nvGrpSpPr>
          <p:grpSpPr>
            <a:xfrm>
              <a:off x="4326112" y="4623994"/>
              <a:ext cx="185169" cy="185169"/>
              <a:chOff x="3254586" y="5099831"/>
              <a:chExt cx="185169" cy="18516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236E33-F2E5-C94E-D829-AAE2A4C15FA0}"/>
                  </a:ext>
                </a:extLst>
              </p:cNvPr>
              <p:cNvSpPr/>
              <p:nvPr/>
            </p:nvSpPr>
            <p:spPr>
              <a:xfrm>
                <a:off x="3254586" y="51736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3D23300-1EC7-A007-AE99-DF3FC7BAA2DA}"/>
                  </a:ext>
                </a:extLst>
              </p:cNvPr>
              <p:cNvSpPr/>
              <p:nvPr/>
            </p:nvSpPr>
            <p:spPr>
              <a:xfrm rot="5400000">
                <a:off x="3258997" y="5171282"/>
                <a:ext cx="185169" cy="4226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545381-D241-ACFC-8B5C-6B51106ADDCC}"/>
                </a:ext>
              </a:extLst>
            </p:cNvPr>
            <p:cNvSpPr txBox="1"/>
            <p:nvPr/>
          </p:nvSpPr>
          <p:spPr>
            <a:xfrm>
              <a:off x="607457" y="5065752"/>
              <a:ext cx="682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IN" b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93EE06-9BEB-4D4A-A91F-B992E6729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2682" y="4236853"/>
              <a:ext cx="1" cy="2010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1508E-8055-8CD1-ABD5-FF5CFD4C07F3}"/>
              </a:ext>
            </a:extLst>
          </p:cNvPr>
          <p:cNvGrpSpPr/>
          <p:nvPr/>
        </p:nvGrpSpPr>
        <p:grpSpPr>
          <a:xfrm>
            <a:off x="3209946" y="4976995"/>
            <a:ext cx="424300" cy="343765"/>
            <a:chOff x="3610045" y="3464345"/>
            <a:chExt cx="693435" cy="575227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9FC9868-D667-A174-CDA1-517F4999832B}"/>
                </a:ext>
              </a:extLst>
            </p:cNvPr>
            <p:cNvSpPr/>
            <p:nvPr/>
          </p:nvSpPr>
          <p:spPr>
            <a:xfrm>
              <a:off x="3610045" y="3464345"/>
              <a:ext cx="653140" cy="5752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A344FE-7145-89B7-2BFD-9C0787DCAAB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0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98E99D-E2CB-F14C-E3F9-66DC8036FB99}"/>
              </a:ext>
            </a:extLst>
          </p:cNvPr>
          <p:cNvGrpSpPr/>
          <p:nvPr/>
        </p:nvGrpSpPr>
        <p:grpSpPr>
          <a:xfrm>
            <a:off x="8249494" y="4140600"/>
            <a:ext cx="3607981" cy="1455355"/>
            <a:chOff x="8249494" y="4140600"/>
            <a:chExt cx="3607981" cy="14553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15F185-B42C-ACF4-A076-405455A83B55}"/>
                </a:ext>
              </a:extLst>
            </p:cNvPr>
            <p:cNvSpPr/>
            <p:nvPr/>
          </p:nvSpPr>
          <p:spPr>
            <a:xfrm>
              <a:off x="8249494" y="4140600"/>
              <a:ext cx="3607981" cy="14553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/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𝑶𝑭𝑭</m:t>
                                </m:r>
                              </m:sub>
                            </m:sSub>
                          </m:den>
                        </m:f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𝑶𝑵</m:t>
                                </m:r>
                              </m:sub>
                            </m:sSub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363C57-09C4-8D49-F183-6DCCC42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255" y="4585667"/>
                  <a:ext cx="3106457" cy="565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5DE7-2B51-1ACB-FE2F-CAF632569E1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82207" y="1182285"/>
            <a:ext cx="865626" cy="81194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59132" y="1958846"/>
            <a:ext cx="1382103" cy="3142404"/>
            <a:chOff x="5243804" y="3298565"/>
            <a:chExt cx="66424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60400" y="4013190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66424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 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964560" y="592816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8856567" y="4462193"/>
            <a:ext cx="432090" cy="998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8975318" y="2124965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5499155" y="1820203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>
            <a:off x="2941029" y="1785982"/>
            <a:ext cx="5393430" cy="3654659"/>
          </a:xfrm>
          <a:prstGeom prst="arc">
            <a:avLst>
              <a:gd name="adj1" fmla="val 11720275"/>
              <a:gd name="adj2" fmla="val 852857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1CAAD3-6BD3-75C9-0B7F-CE0F36C44018}"/>
              </a:ext>
            </a:extLst>
          </p:cNvPr>
          <p:cNvGrpSpPr/>
          <p:nvPr/>
        </p:nvGrpSpPr>
        <p:grpSpPr>
          <a:xfrm rot="21389607">
            <a:off x="5477769" y="1606976"/>
            <a:ext cx="233762" cy="336412"/>
            <a:chOff x="3017172" y="4198182"/>
            <a:chExt cx="195065" cy="275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EE150-97C2-B2BF-A1A3-1777B624EEE3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BBC894-745D-7F72-F103-3D2169EA0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5400000">
            <a:off x="8203516" y="337253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1DAB5E-8A92-3ECD-6DE6-20E9627CC34B}"/>
              </a:ext>
            </a:extLst>
          </p:cNvPr>
          <p:cNvGrpSpPr/>
          <p:nvPr/>
        </p:nvGrpSpPr>
        <p:grpSpPr>
          <a:xfrm rot="12325084">
            <a:off x="3775169" y="4843425"/>
            <a:ext cx="233762" cy="336412"/>
            <a:chOff x="3017172" y="4198182"/>
            <a:chExt cx="195065" cy="275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A69A46-7B85-0E37-6631-79162E0FA720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65E961-58FD-A96E-CFFF-E75BC247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1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BDFF30-C939-F927-8BBD-11A1566B8A27}"/>
              </a:ext>
            </a:extLst>
          </p:cNvPr>
          <p:cNvCxnSpPr>
            <a:cxnSpLocks/>
          </p:cNvCxnSpPr>
          <p:nvPr/>
        </p:nvCxnSpPr>
        <p:spPr>
          <a:xfrm flipV="1">
            <a:off x="7552817" y="2387537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03120F-EA4C-4CB8-D9D6-559BC01109B7}"/>
              </a:ext>
            </a:extLst>
          </p:cNvPr>
          <p:cNvCxnSpPr>
            <a:cxnSpLocks/>
          </p:cNvCxnSpPr>
          <p:nvPr/>
        </p:nvCxnSpPr>
        <p:spPr>
          <a:xfrm>
            <a:off x="2182696" y="1273739"/>
            <a:ext cx="1709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6B0B-D21C-8C39-A0B9-97EF73442FFC}"/>
              </a:ext>
            </a:extLst>
          </p:cNvPr>
          <p:cNvCxnSpPr>
            <a:cxnSpLocks/>
          </p:cNvCxnSpPr>
          <p:nvPr/>
        </p:nvCxnSpPr>
        <p:spPr>
          <a:xfrm>
            <a:off x="4797526" y="1253223"/>
            <a:ext cx="4788495" cy="205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49EC13-04F4-F0DB-917D-25F805868CB8}"/>
              </a:ext>
            </a:extLst>
          </p:cNvPr>
          <p:cNvCxnSpPr>
            <a:cxnSpLocks/>
          </p:cNvCxnSpPr>
          <p:nvPr/>
        </p:nvCxnSpPr>
        <p:spPr>
          <a:xfrm>
            <a:off x="2182696" y="5992110"/>
            <a:ext cx="740332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831F66-146E-BE66-062C-AF010A09775F}"/>
              </a:ext>
            </a:extLst>
          </p:cNvPr>
          <p:cNvCxnSpPr>
            <a:cxnSpLocks/>
          </p:cNvCxnSpPr>
          <p:nvPr/>
        </p:nvCxnSpPr>
        <p:spPr>
          <a:xfrm flipH="1" flipV="1">
            <a:off x="2189426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E1A4E1-2C76-F556-9B14-3B36F43D1EF1}"/>
              </a:ext>
            </a:extLst>
          </p:cNvPr>
          <p:cNvSpPr/>
          <p:nvPr/>
        </p:nvSpPr>
        <p:spPr>
          <a:xfrm>
            <a:off x="3778785" y="1144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35257-2CBF-F842-B5F8-07169E9C037E}"/>
              </a:ext>
            </a:extLst>
          </p:cNvPr>
          <p:cNvSpPr/>
          <p:nvPr/>
        </p:nvSpPr>
        <p:spPr>
          <a:xfrm>
            <a:off x="4713721" y="1144405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B94E2-7730-93D6-7BC1-C03D9907E431}"/>
              </a:ext>
            </a:extLst>
          </p:cNvPr>
          <p:cNvGrpSpPr/>
          <p:nvPr/>
        </p:nvGrpSpPr>
        <p:grpSpPr>
          <a:xfrm>
            <a:off x="1491645" y="2827691"/>
            <a:ext cx="1382103" cy="1387472"/>
            <a:chOff x="5057339" y="2354902"/>
            <a:chExt cx="1042108" cy="9936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3051E-B19B-3DCD-60E0-4FBD562EC857}"/>
                </a:ext>
              </a:extLst>
            </p:cNvPr>
            <p:cNvSpPr/>
            <p:nvPr/>
          </p:nvSpPr>
          <p:spPr>
            <a:xfrm>
              <a:off x="5057339" y="235490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F8AA39-09D2-E528-FF08-F0E4F0D0F7A5}"/>
                </a:ext>
              </a:extLst>
            </p:cNvPr>
            <p:cNvGrpSpPr/>
            <p:nvPr/>
          </p:nvGrpSpPr>
          <p:grpSpPr>
            <a:xfrm>
              <a:off x="5415494" y="2585541"/>
              <a:ext cx="325797" cy="325797"/>
              <a:chOff x="5941524" y="3249334"/>
              <a:chExt cx="325797" cy="325797"/>
            </a:xfrm>
            <a:solidFill>
              <a:srgbClr val="FF0000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1F1291-18C5-ECC6-D22A-98DE89CFCB20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7FB362-367A-ABD8-DA66-FEAC5B2B5571}"/>
                  </a:ext>
                </a:extLst>
              </p:cNvPr>
              <p:cNvSpPr/>
              <p:nvPr/>
            </p:nvSpPr>
            <p:spPr>
              <a:xfrm>
                <a:off x="5941524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A06597-A9C3-0A59-0BE2-8C77BB99FCCF}"/>
                </a:ext>
              </a:extLst>
            </p:cNvPr>
            <p:cNvSpPr/>
            <p:nvPr/>
          </p:nvSpPr>
          <p:spPr>
            <a:xfrm>
              <a:off x="5415494" y="3080397"/>
              <a:ext cx="325797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0A46E0-B814-1589-5453-5EC99884D2C1}"/>
              </a:ext>
            </a:extLst>
          </p:cNvPr>
          <p:cNvGrpSpPr/>
          <p:nvPr/>
        </p:nvGrpSpPr>
        <p:grpSpPr>
          <a:xfrm>
            <a:off x="10413909" y="1950225"/>
            <a:ext cx="1120745" cy="3142404"/>
            <a:chOff x="5243804" y="3294644"/>
            <a:chExt cx="538636" cy="14292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2DBBB87-F7DF-89AC-74D2-C9FB908D93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98233" y="4009269"/>
              <a:ext cx="1429249" cy="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B4FEE-E29B-6466-7A37-05ABDFD7F84E}"/>
                </a:ext>
              </a:extLst>
            </p:cNvPr>
            <p:cNvSpPr txBox="1"/>
            <p:nvPr/>
          </p:nvSpPr>
          <p:spPr>
            <a:xfrm>
              <a:off x="5243804" y="3853543"/>
              <a:ext cx="538636" cy="2379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IN" sz="28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D997AD-1261-DD98-6387-1F071593A798}"/>
              </a:ext>
            </a:extLst>
          </p:cNvPr>
          <p:cNvSpPr txBox="1"/>
          <p:nvPr/>
        </p:nvSpPr>
        <p:spPr>
          <a:xfrm>
            <a:off x="3892050" y="570984"/>
            <a:ext cx="8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75433-EBCA-63C5-F54E-B64AA1131195}"/>
              </a:ext>
            </a:extLst>
          </p:cNvPr>
          <p:cNvCxnSpPr>
            <a:cxnSpLocks/>
          </p:cNvCxnSpPr>
          <p:nvPr/>
        </p:nvCxnSpPr>
        <p:spPr>
          <a:xfrm flipH="1" flipV="1">
            <a:off x="9579032" y="1253223"/>
            <a:ext cx="2" cy="4749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087CE-D149-5F17-D848-8A3103C5894B}"/>
              </a:ext>
            </a:extLst>
          </p:cNvPr>
          <p:cNvGrpSpPr/>
          <p:nvPr/>
        </p:nvGrpSpPr>
        <p:grpSpPr>
          <a:xfrm>
            <a:off x="8795129" y="2541846"/>
            <a:ext cx="1593482" cy="1760868"/>
            <a:chOff x="8648179" y="4474012"/>
            <a:chExt cx="682875" cy="745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A3FDC-A954-A67C-47FD-C73906321C3F}"/>
                </a:ext>
              </a:extLst>
            </p:cNvPr>
            <p:cNvSpPr/>
            <p:nvPr/>
          </p:nvSpPr>
          <p:spPr>
            <a:xfrm>
              <a:off x="8910567" y="4474012"/>
              <a:ext cx="144729" cy="74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EF55E-CA46-15AC-598A-E66BEE11AA3A}"/>
                </a:ext>
              </a:extLst>
            </p:cNvPr>
            <p:cNvSpPr/>
            <p:nvPr/>
          </p:nvSpPr>
          <p:spPr>
            <a:xfrm>
              <a:off x="8689399" y="4553049"/>
              <a:ext cx="592290" cy="5873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800E-8194-072A-F3CF-3D6C7C8395F1}"/>
                </a:ext>
              </a:extLst>
            </p:cNvPr>
            <p:cNvSpPr txBox="1"/>
            <p:nvPr/>
          </p:nvSpPr>
          <p:spPr>
            <a:xfrm>
              <a:off x="8648179" y="4635140"/>
              <a:ext cx="682875" cy="42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15828-23DF-414D-22DD-34B0E91C205C}"/>
              </a:ext>
            </a:extLst>
          </p:cNvPr>
          <p:cNvSpPr/>
          <p:nvPr/>
        </p:nvSpPr>
        <p:spPr>
          <a:xfrm>
            <a:off x="9691049" y="4452662"/>
            <a:ext cx="432090" cy="7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C3FB7-502F-BC52-725D-079C95212AFE}"/>
              </a:ext>
            </a:extLst>
          </p:cNvPr>
          <p:cNvGrpSpPr/>
          <p:nvPr/>
        </p:nvGrpSpPr>
        <p:grpSpPr>
          <a:xfrm>
            <a:off x="9692781" y="2113248"/>
            <a:ext cx="432090" cy="437399"/>
            <a:chOff x="3254586" y="5099831"/>
            <a:chExt cx="185169" cy="1851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3FAB30-68DC-0413-014C-EE4AF97CF9F7}"/>
                </a:ext>
              </a:extLst>
            </p:cNvPr>
            <p:cNvSpPr/>
            <p:nvPr/>
          </p:nvSpPr>
          <p:spPr>
            <a:xfrm>
              <a:off x="3254586" y="51736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60F791-DB1F-8496-1FC2-AD3F8C943BD5}"/>
                </a:ext>
              </a:extLst>
            </p:cNvPr>
            <p:cNvSpPr/>
            <p:nvPr/>
          </p:nvSpPr>
          <p:spPr>
            <a:xfrm rot="5400000">
              <a:off x="3258997" y="5171282"/>
              <a:ext cx="185169" cy="42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DE7120-4D3A-C057-B362-A6FB33AB8B64}"/>
              </a:ext>
            </a:extLst>
          </p:cNvPr>
          <p:cNvSpPr txBox="1"/>
          <p:nvPr/>
        </p:nvSpPr>
        <p:spPr>
          <a:xfrm>
            <a:off x="637675" y="3168468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I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C4299-9A03-C0E6-8BD3-D80B4CACC717}"/>
              </a:ext>
            </a:extLst>
          </p:cNvPr>
          <p:cNvSpPr txBox="1"/>
          <p:nvPr/>
        </p:nvSpPr>
        <p:spPr>
          <a:xfrm>
            <a:off x="7962066" y="3572961"/>
            <a:ext cx="71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D3349C-27A2-4CB5-B166-55F5880B09E0}"/>
              </a:ext>
            </a:extLst>
          </p:cNvPr>
          <p:cNvCxnSpPr>
            <a:cxnSpLocks/>
          </p:cNvCxnSpPr>
          <p:nvPr/>
        </p:nvCxnSpPr>
        <p:spPr>
          <a:xfrm flipV="1">
            <a:off x="7543888" y="1273734"/>
            <a:ext cx="0" cy="17730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EB15ED-ECCE-00ED-8625-AFB55FFC6D48}"/>
              </a:ext>
            </a:extLst>
          </p:cNvPr>
          <p:cNvCxnSpPr>
            <a:cxnSpLocks/>
          </p:cNvCxnSpPr>
          <p:nvPr/>
        </p:nvCxnSpPr>
        <p:spPr>
          <a:xfrm flipV="1">
            <a:off x="7543888" y="3840746"/>
            <a:ext cx="0" cy="2145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8CF9359-7EA8-D40A-336E-D52184D23058}"/>
              </a:ext>
            </a:extLst>
          </p:cNvPr>
          <p:cNvSpPr/>
          <p:nvPr/>
        </p:nvSpPr>
        <p:spPr>
          <a:xfrm>
            <a:off x="7427021" y="292045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AA1E8-8CA7-12DF-78ED-020DF84232B9}"/>
              </a:ext>
            </a:extLst>
          </p:cNvPr>
          <p:cNvSpPr/>
          <p:nvPr/>
        </p:nvSpPr>
        <p:spPr>
          <a:xfrm>
            <a:off x="7427021" y="3732408"/>
            <a:ext cx="232931" cy="258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EC3B547-8225-9EBD-9327-9ACB0245223F}"/>
              </a:ext>
            </a:extLst>
          </p:cNvPr>
          <p:cNvSpPr/>
          <p:nvPr/>
        </p:nvSpPr>
        <p:spPr>
          <a:xfrm rot="10800000">
            <a:off x="7989734" y="1827414"/>
            <a:ext cx="805395" cy="3617648"/>
          </a:xfrm>
          <a:prstGeom prst="arc">
            <a:avLst>
              <a:gd name="adj1" fmla="val 14847368"/>
              <a:gd name="adj2" fmla="val 620746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D526F8-F2ED-65F7-8CBC-AA94E584CEBE}"/>
              </a:ext>
            </a:extLst>
          </p:cNvPr>
          <p:cNvGrpSpPr/>
          <p:nvPr/>
        </p:nvGrpSpPr>
        <p:grpSpPr>
          <a:xfrm rot="6349796">
            <a:off x="8552126" y="4844957"/>
            <a:ext cx="233762" cy="336412"/>
            <a:chOff x="3017172" y="4198182"/>
            <a:chExt cx="195065" cy="27515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C71AE0-8CC8-CE7D-C912-CCAB37375CEF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60D9FF-64EC-29B0-0949-07C7382C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D6B9EC4-D331-B29A-A914-96019B50BA3C}"/>
              </a:ext>
            </a:extLst>
          </p:cNvPr>
          <p:cNvGrpSpPr/>
          <p:nvPr/>
        </p:nvGrpSpPr>
        <p:grpSpPr>
          <a:xfrm rot="16200000">
            <a:off x="7892728" y="4039189"/>
            <a:ext cx="233762" cy="336412"/>
            <a:chOff x="3017172" y="4198182"/>
            <a:chExt cx="195065" cy="2751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D65F5A9-D4E8-545E-90E6-CBA89E7E7667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525F-BFB4-46A1-895D-98D73B6A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9EE561-FF68-76DC-6783-DB9B0688226D}"/>
              </a:ext>
            </a:extLst>
          </p:cNvPr>
          <p:cNvGrpSpPr/>
          <p:nvPr/>
        </p:nvGrpSpPr>
        <p:grpSpPr>
          <a:xfrm rot="4159525">
            <a:off x="8577224" y="2179273"/>
            <a:ext cx="233762" cy="336412"/>
            <a:chOff x="3017172" y="4198182"/>
            <a:chExt cx="195065" cy="27515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A76E2F-19C3-46B0-DE41-A340D38123FA}"/>
                </a:ext>
              </a:extLst>
            </p:cNvPr>
            <p:cNvCxnSpPr/>
            <p:nvPr/>
          </p:nvCxnSpPr>
          <p:spPr>
            <a:xfrm>
              <a:off x="3017172" y="4198182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4097F4-5791-7F47-A67E-BCD9258E5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018" y="4333379"/>
              <a:ext cx="177219" cy="1399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4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1157005" y="789597"/>
            <a:ext cx="495594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3038382" y="911214"/>
              <a:ext cx="10884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401271" y="2794246"/>
            <a:ext cx="1155778" cy="604587"/>
            <a:chOff x="8401271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DA25EC-FD07-F7B7-5870-E87F457156DD}"/>
              </a:ext>
            </a:extLst>
          </p:cNvPr>
          <p:cNvGrpSpPr/>
          <p:nvPr/>
        </p:nvGrpSpPr>
        <p:grpSpPr>
          <a:xfrm>
            <a:off x="8401271" y="5703796"/>
            <a:ext cx="1155778" cy="604587"/>
            <a:chOff x="8401271" y="2794246"/>
            <a:chExt cx="1155778" cy="6045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71E8A5-1F3F-266C-BE20-537BEC76FACF}"/>
                </a:ext>
              </a:extLst>
            </p:cNvPr>
            <p:cNvSpPr txBox="1"/>
            <p:nvPr/>
          </p:nvSpPr>
          <p:spPr>
            <a:xfrm>
              <a:off x="8401271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206E80-C11A-7012-0F8A-4B6E2BE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</p:spTree>
    <p:extLst>
      <p:ext uri="{BB962C8B-B14F-4D97-AF65-F5344CB8AC3E}">
        <p14:creationId xmlns:p14="http://schemas.microsoft.com/office/powerpoint/2010/main" val="300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DF1AD9-75D6-28E2-18A2-9E8161223BD3}"/>
              </a:ext>
            </a:extLst>
          </p:cNvPr>
          <p:cNvCxnSpPr>
            <a:cxnSpLocks/>
          </p:cNvCxnSpPr>
          <p:nvPr/>
        </p:nvCxnSpPr>
        <p:spPr>
          <a:xfrm>
            <a:off x="8979160" y="75670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0AA46F-3B22-34FD-C929-010BD745A017}"/>
              </a:ext>
            </a:extLst>
          </p:cNvPr>
          <p:cNvCxnSpPr>
            <a:cxnSpLocks/>
          </p:cNvCxnSpPr>
          <p:nvPr/>
        </p:nvCxnSpPr>
        <p:spPr>
          <a:xfrm flipV="1">
            <a:off x="1091691" y="4322027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E9E680-A15E-AF55-0118-89DDC3901F36}"/>
              </a:ext>
            </a:extLst>
          </p:cNvPr>
          <p:cNvCxnSpPr>
            <a:cxnSpLocks/>
          </p:cNvCxnSpPr>
          <p:nvPr/>
        </p:nvCxnSpPr>
        <p:spPr>
          <a:xfrm flipV="1">
            <a:off x="1069172" y="5146563"/>
            <a:ext cx="8808089" cy="198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F7293-87FE-9EF7-6B47-0F9F88B6552A}"/>
              </a:ext>
            </a:extLst>
          </p:cNvPr>
          <p:cNvCxnSpPr>
            <a:cxnSpLocks/>
          </p:cNvCxnSpPr>
          <p:nvPr/>
        </p:nvCxnSpPr>
        <p:spPr>
          <a:xfrm>
            <a:off x="6096000" y="832697"/>
            <a:ext cx="0" cy="52157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D94142-6108-B96C-9A8C-C6F977F4D412}"/>
              </a:ext>
            </a:extLst>
          </p:cNvPr>
          <p:cNvGrpSpPr/>
          <p:nvPr/>
        </p:nvGrpSpPr>
        <p:grpSpPr>
          <a:xfrm>
            <a:off x="635102" y="832697"/>
            <a:ext cx="9866234" cy="2416053"/>
            <a:chOff x="635102" y="759774"/>
            <a:chExt cx="9866234" cy="24160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2538C0-E1C1-5015-039F-1A508761B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57EF77-6316-234D-7F38-6E94669F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CE6BF-6BB7-3B46-B37D-FAAB559285B4}"/>
              </a:ext>
            </a:extLst>
          </p:cNvPr>
          <p:cNvCxnSpPr>
            <a:cxnSpLocks/>
          </p:cNvCxnSpPr>
          <p:nvPr/>
        </p:nvCxnSpPr>
        <p:spPr>
          <a:xfrm>
            <a:off x="1069173" y="1490914"/>
            <a:ext cx="50268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2AE2D-F54B-CA9E-09B9-0AB91C47123B}"/>
              </a:ext>
            </a:extLst>
          </p:cNvPr>
          <p:cNvCxnSpPr>
            <a:cxnSpLocks/>
          </p:cNvCxnSpPr>
          <p:nvPr/>
        </p:nvCxnSpPr>
        <p:spPr>
          <a:xfrm flipV="1">
            <a:off x="6096000" y="1490914"/>
            <a:ext cx="0" cy="1303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9FA3E5-E009-A9B7-214E-E986CD39A4DA}"/>
              </a:ext>
            </a:extLst>
          </p:cNvPr>
          <p:cNvSpPr txBox="1"/>
          <p:nvPr/>
        </p:nvSpPr>
        <p:spPr>
          <a:xfrm>
            <a:off x="346382" y="331513"/>
            <a:ext cx="11557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5A1CD9-3587-BF7C-DF90-CD763CBAFEA9}"/>
              </a:ext>
            </a:extLst>
          </p:cNvPr>
          <p:cNvGrpSpPr/>
          <p:nvPr/>
        </p:nvGrpSpPr>
        <p:grpSpPr>
          <a:xfrm>
            <a:off x="635102" y="3751579"/>
            <a:ext cx="9866234" cy="2416053"/>
            <a:chOff x="635102" y="759774"/>
            <a:chExt cx="9866234" cy="24160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52A3FB-7501-87F3-FBF9-72F9DA93C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173" y="759774"/>
              <a:ext cx="0" cy="241605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8B8ADA-0393-3BFF-7375-7614FAB6AF02}"/>
                </a:ext>
              </a:extLst>
            </p:cNvPr>
            <p:cNvCxnSpPr>
              <a:cxnSpLocks/>
            </p:cNvCxnSpPr>
            <p:nvPr/>
          </p:nvCxnSpPr>
          <p:spPr>
            <a:xfrm>
              <a:off x="635102" y="2721323"/>
              <a:ext cx="9866234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2172CC-4313-7E5C-729F-2A36A05494A9}"/>
              </a:ext>
            </a:extLst>
          </p:cNvPr>
          <p:cNvSpPr txBox="1"/>
          <p:nvPr/>
        </p:nvSpPr>
        <p:spPr>
          <a:xfrm>
            <a:off x="586192" y="3398833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30D2-3C8B-72E0-766B-81CEA4ADD320}"/>
              </a:ext>
            </a:extLst>
          </p:cNvPr>
          <p:cNvSpPr txBox="1"/>
          <p:nvPr/>
        </p:nvSpPr>
        <p:spPr>
          <a:xfrm>
            <a:off x="379010" y="1251262"/>
            <a:ext cx="619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531ECE-5551-1730-7FFC-F5E4CCE7942D}"/>
              </a:ext>
            </a:extLst>
          </p:cNvPr>
          <p:cNvGrpSpPr/>
          <p:nvPr/>
        </p:nvGrpSpPr>
        <p:grpSpPr>
          <a:xfrm>
            <a:off x="6122843" y="738916"/>
            <a:ext cx="2856318" cy="461665"/>
            <a:chOff x="1140052" y="911214"/>
            <a:chExt cx="4955948" cy="46166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A1D9C0-61EB-4305-12D0-2045284D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052" y="1175434"/>
              <a:ext cx="4955948" cy="7063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324FB-BBB1-B8B4-74D3-445E2E381BF8}"/>
                </a:ext>
              </a:extLst>
            </p:cNvPr>
            <p:cNvSpPr txBox="1"/>
            <p:nvPr/>
          </p:nvSpPr>
          <p:spPr>
            <a:xfrm>
              <a:off x="2933350" y="911214"/>
              <a:ext cx="1449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IN" sz="24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EF58CA-E479-CE8C-8FD9-7FA2E9174EFA}"/>
              </a:ext>
            </a:extLst>
          </p:cNvPr>
          <p:cNvGrpSpPr/>
          <p:nvPr/>
        </p:nvGrpSpPr>
        <p:grpSpPr>
          <a:xfrm>
            <a:off x="8522569" y="2794246"/>
            <a:ext cx="1155778" cy="604587"/>
            <a:chOff x="8522569" y="2794246"/>
            <a:chExt cx="1155778" cy="604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6065C8-988F-EA05-E3F3-14FB1E5FDD8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364E9A-205F-F41E-55D8-E7682F23B5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DDACC11-A2CD-8F51-5AED-6A9DD2C2F817}"/>
              </a:ext>
            </a:extLst>
          </p:cNvPr>
          <p:cNvSpPr txBox="1"/>
          <p:nvPr/>
        </p:nvSpPr>
        <p:spPr>
          <a:xfrm>
            <a:off x="756850" y="2713904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67E976-D68E-9BA2-3BE5-33A958D6B7FC}"/>
              </a:ext>
            </a:extLst>
          </p:cNvPr>
          <p:cNvSpPr txBox="1"/>
          <p:nvPr/>
        </p:nvSpPr>
        <p:spPr>
          <a:xfrm>
            <a:off x="734332" y="5672770"/>
            <a:ext cx="3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D99383-CCDC-E135-1AE2-48E34034DB44}"/>
              </a:ext>
            </a:extLst>
          </p:cNvPr>
          <p:cNvSpPr txBox="1"/>
          <p:nvPr/>
        </p:nvSpPr>
        <p:spPr>
          <a:xfrm>
            <a:off x="528780" y="4865462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972355-C7DD-B77A-7CEF-BF3C26DED824}"/>
              </a:ext>
            </a:extLst>
          </p:cNvPr>
          <p:cNvSpPr txBox="1"/>
          <p:nvPr/>
        </p:nvSpPr>
        <p:spPr>
          <a:xfrm>
            <a:off x="535324" y="3999498"/>
            <a:ext cx="4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5C8800-C3DA-915E-B257-773202680C9B}"/>
              </a:ext>
            </a:extLst>
          </p:cNvPr>
          <p:cNvCxnSpPr>
            <a:cxnSpLocks/>
          </p:cNvCxnSpPr>
          <p:nvPr/>
        </p:nvCxnSpPr>
        <p:spPr>
          <a:xfrm>
            <a:off x="998385" y="4346819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C03912-3624-35A1-5BE0-C6BEFF4C07BF}"/>
              </a:ext>
            </a:extLst>
          </p:cNvPr>
          <p:cNvCxnSpPr>
            <a:cxnSpLocks/>
          </p:cNvCxnSpPr>
          <p:nvPr/>
        </p:nvCxnSpPr>
        <p:spPr>
          <a:xfrm>
            <a:off x="1001493" y="5161691"/>
            <a:ext cx="158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E252EA-9797-0F89-F948-368DA6858B8D}"/>
              </a:ext>
            </a:extLst>
          </p:cNvPr>
          <p:cNvCxnSpPr>
            <a:cxnSpLocks/>
          </p:cNvCxnSpPr>
          <p:nvPr/>
        </p:nvCxnSpPr>
        <p:spPr>
          <a:xfrm flipV="1">
            <a:off x="1091691" y="4341827"/>
            <a:ext cx="5004309" cy="83032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594DC-45C0-413C-3EFA-2C6CB975035C}"/>
              </a:ext>
            </a:extLst>
          </p:cNvPr>
          <p:cNvSpPr txBox="1"/>
          <p:nvPr/>
        </p:nvSpPr>
        <p:spPr>
          <a:xfrm>
            <a:off x="9992253" y="5742008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EC44DF-9057-F13B-9874-04328790DA38}"/>
              </a:ext>
            </a:extLst>
          </p:cNvPr>
          <p:cNvSpPr txBox="1"/>
          <p:nvPr/>
        </p:nvSpPr>
        <p:spPr>
          <a:xfrm>
            <a:off x="9992253" y="2902910"/>
            <a:ext cx="187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4B2B2-3746-B589-0A81-1A56D0D8E536}"/>
              </a:ext>
            </a:extLst>
          </p:cNvPr>
          <p:cNvGrpSpPr/>
          <p:nvPr/>
        </p:nvGrpSpPr>
        <p:grpSpPr>
          <a:xfrm>
            <a:off x="8522569" y="5689208"/>
            <a:ext cx="1155778" cy="604587"/>
            <a:chOff x="8522569" y="2794246"/>
            <a:chExt cx="1155778" cy="6045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F5BC93-DB28-46F1-AF69-B978AC2AEBEA}"/>
                </a:ext>
              </a:extLst>
            </p:cNvPr>
            <p:cNvSpPr txBox="1"/>
            <p:nvPr/>
          </p:nvSpPr>
          <p:spPr>
            <a:xfrm>
              <a:off x="8522569" y="2937168"/>
              <a:ext cx="115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18DE84-91AE-DA77-1044-9B1037D218A9}"/>
                </a:ext>
              </a:extLst>
            </p:cNvPr>
            <p:cNvCxnSpPr>
              <a:cxnSpLocks/>
            </p:cNvCxnSpPr>
            <p:nvPr/>
          </p:nvCxnSpPr>
          <p:spPr>
            <a:xfrm>
              <a:off x="8979160" y="2794246"/>
              <a:ext cx="0" cy="113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8EE17B-F4AC-C9D6-C4A2-8523D6BB4A05}"/>
              </a:ext>
            </a:extLst>
          </p:cNvPr>
          <p:cNvCxnSpPr>
            <a:cxnSpLocks/>
          </p:cNvCxnSpPr>
          <p:nvPr/>
        </p:nvCxnSpPr>
        <p:spPr>
          <a:xfrm>
            <a:off x="6112953" y="4341827"/>
            <a:ext cx="2866207" cy="8047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6E1493-C20A-EBCD-3018-1B09A5454546}"/>
              </a:ext>
            </a:extLst>
          </p:cNvPr>
          <p:cNvCxnSpPr>
            <a:cxnSpLocks/>
          </p:cNvCxnSpPr>
          <p:nvPr/>
        </p:nvCxnSpPr>
        <p:spPr>
          <a:xfrm>
            <a:off x="6057941" y="2791036"/>
            <a:ext cx="292121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4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124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10</cp:revision>
  <dcterms:created xsi:type="dcterms:W3CDTF">2022-12-08T13:25:49Z</dcterms:created>
  <dcterms:modified xsi:type="dcterms:W3CDTF">2022-12-17T17:27:11Z</dcterms:modified>
</cp:coreProperties>
</file>