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08F00-4D59-4623-6A3E-44A28556C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3C453-65DC-A504-4339-5FA9AA5C2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0086-7782-E1E7-16BE-3B704453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66062-7536-3A91-AE97-E975186CD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471F8-4FC7-2B2C-6455-EBCB8642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84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F3D0-32AF-DAC3-CEE6-1FB5AA75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811C6-8158-0E61-8466-A11FB3152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AF7E0-0C56-2B23-BDC3-A912FBCC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CCD8F-BD0E-8CC1-A8E8-6927377E2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9057C-D22A-CA75-809E-38E79597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39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BEE663-1168-A5D2-189D-F9EFDFAAB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70FB6-2F44-038A-3599-DC60CB54E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67CA3-E840-2FE3-FA4C-4C31D19B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FF852-C4C4-82FE-7644-BA848FB20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11D55-4D36-070F-197A-E9681E0B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92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FCA2F-6806-EE27-2992-E5B01323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28A1D-D979-81E7-A0DA-3B19D2DBD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BDC8D-784B-5872-1708-849B2C0A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888DF-D406-66C5-E02D-4F8E1D37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C3E01-ED79-9192-5706-5C190B4E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32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FF9B-21A0-06FD-44BC-7C0B8BB8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51397-3352-93FE-E337-09FB64EA9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828FD-3DCE-9580-88FC-E4A9360E8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718C9-D463-3CC2-0597-551DA2FA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A8582-FDD2-59E7-A4BC-570A34C7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68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F0AC3-C458-8E88-4742-E061CF1F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A617B-5234-EA29-4B34-905F1B3B9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B184A-55E4-B4DD-4502-10B20538B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6A593-092A-12F3-4D28-787EA244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09DE2-08F8-732E-03E6-D62584FD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82ED0-1873-023E-68A6-1537F062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11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DA04-533A-E5A5-4E5B-B21146FB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B8041-6B31-0952-0CE5-8BF3A4E41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345C1-916E-CE8D-69D6-3759A1529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7469F7-3E1E-5E13-3467-AB94FBF86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A1E4C-4545-68E8-33A1-2BFEC6D5F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85307-CCEF-6272-A050-ACF257D6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D79ADB-7941-E8CF-912B-2573F9C82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5E58E-3E0F-83F7-7B93-5AF2239C8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77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10C60-6C92-68F5-37FF-DC8868DF0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576FD-2650-1B6B-5F17-60F43153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C0BDF-5EAC-4899-2937-D0C17485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FD99D-51B5-4E87-98AB-19240C672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77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E456B-83E9-0574-4437-49B16A553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BC095-4C89-931D-1C1F-2D483C063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BD3DC-3D1E-4764-5ECD-692CC6AD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1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E944-77AC-3FCC-1D9D-D8C97172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CB296-8D39-9AB5-22A7-46B71674F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CD9ED-E452-69DA-ED97-7BE77ABC1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A8285-61E0-3958-B5BD-5C5A4E61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8FD5-6017-28A3-940A-85820F9EA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6E8D0-47AB-5090-395F-E9757983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59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F047-C3AD-7919-76A2-CCB23D1E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C978F-1349-8EC8-D4CC-873D6137F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1616A-DAA8-58F5-601F-0128E37EE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6B7F1-F3A2-A6AB-61C1-6367AE3F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4D06B-9D87-0DD5-2466-1526AC36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8BFA0-27B5-6724-C428-404EFB4F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66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EEB98-C46C-8ACE-C56A-4686D831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EE057-CD69-2401-3153-5BB3C87B8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B20D2-CDC3-8E4E-195A-0EC109BF8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92866-234F-450F-AD7A-560A105E5EC1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2D4C-1725-E0D4-75F5-A800619B5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5746-0AEA-5FE1-A90D-12CE7A7FF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17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E200C4EC-DA2E-0B1F-9263-3C47FC194525}"/>
              </a:ext>
            </a:extLst>
          </p:cNvPr>
          <p:cNvCxnSpPr>
            <a:cxnSpLocks/>
          </p:cNvCxnSpPr>
          <p:nvPr/>
        </p:nvCxnSpPr>
        <p:spPr>
          <a:xfrm>
            <a:off x="11158993" y="1583046"/>
            <a:ext cx="0" cy="4242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15269DD-AC0D-5C84-4A93-D230D424650A}"/>
              </a:ext>
            </a:extLst>
          </p:cNvPr>
          <p:cNvGrpSpPr/>
          <p:nvPr/>
        </p:nvGrpSpPr>
        <p:grpSpPr>
          <a:xfrm rot="5400000">
            <a:off x="1249306" y="3201587"/>
            <a:ext cx="1657557" cy="247863"/>
            <a:chOff x="4314389" y="3222592"/>
            <a:chExt cx="5035065" cy="100317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9A52A2-232E-2515-D4FD-B14DC8418348}"/>
                </a:ext>
              </a:extLst>
            </p:cNvPr>
            <p:cNvGrpSpPr/>
            <p:nvPr/>
          </p:nvGrpSpPr>
          <p:grpSpPr>
            <a:xfrm>
              <a:off x="4314389" y="3293616"/>
              <a:ext cx="843537" cy="932155"/>
              <a:chOff x="4314389" y="3293616"/>
              <a:chExt cx="843537" cy="932155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AEC2971B-AA26-2B97-CFB5-2EE1BB7D5FBA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25BA38D1-4A5C-9C25-2856-6AC23E557AE1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E79D4EF-4640-7085-CE6D-6715968CF209}"/>
                </a:ext>
              </a:extLst>
            </p:cNvPr>
            <p:cNvGrpSpPr/>
            <p:nvPr/>
          </p:nvGrpSpPr>
          <p:grpSpPr>
            <a:xfrm>
              <a:off x="4838330" y="3284737"/>
              <a:ext cx="843537" cy="932155"/>
              <a:chOff x="4314389" y="3293616"/>
              <a:chExt cx="843537" cy="932155"/>
            </a:xfrm>
          </p:grpSpPr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54A931AB-F84F-040C-5587-76477EEE1D67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821149B3-464C-F6F7-DBCA-CD5D39CAD141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7720AD9-C01B-1438-A1B6-C71B2746655B}"/>
                </a:ext>
              </a:extLst>
            </p:cNvPr>
            <p:cNvGrpSpPr/>
            <p:nvPr/>
          </p:nvGrpSpPr>
          <p:grpSpPr>
            <a:xfrm>
              <a:off x="5362271" y="3275858"/>
              <a:ext cx="843537" cy="932155"/>
              <a:chOff x="4314389" y="3293616"/>
              <a:chExt cx="843537" cy="932155"/>
            </a:xfrm>
          </p:grpSpPr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B5ECB329-FA51-CE95-C72C-7BFF93D8C1C4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603C455E-70C3-22B7-1CA3-51D8A9FF824E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E96CE67-5674-1863-C74A-C5AA0E4247D5}"/>
                </a:ext>
              </a:extLst>
            </p:cNvPr>
            <p:cNvGrpSpPr/>
            <p:nvPr/>
          </p:nvGrpSpPr>
          <p:grpSpPr>
            <a:xfrm>
              <a:off x="5886212" y="3266979"/>
              <a:ext cx="843537" cy="932155"/>
              <a:chOff x="4314389" y="3293616"/>
              <a:chExt cx="843537" cy="932155"/>
            </a:xfrm>
          </p:grpSpPr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F6857016-14B5-4E9C-63D0-47EE2E4F920D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583E815B-86E1-53EB-031E-3E97DE410036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12E8037-E7F6-C1CF-56F0-79418FBA38C7}"/>
                </a:ext>
              </a:extLst>
            </p:cNvPr>
            <p:cNvGrpSpPr/>
            <p:nvPr/>
          </p:nvGrpSpPr>
          <p:grpSpPr>
            <a:xfrm>
              <a:off x="6410153" y="3258100"/>
              <a:ext cx="843537" cy="932155"/>
              <a:chOff x="4314389" y="3293616"/>
              <a:chExt cx="843537" cy="932155"/>
            </a:xfrm>
          </p:grpSpPr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E165C76E-A8DA-3537-1DDB-4A2D5A982CDE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8A60E543-6AF2-CF78-524B-11C9C4EAC7C0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FA50567-E93B-9C43-53E5-136D5BADA19F}"/>
                </a:ext>
              </a:extLst>
            </p:cNvPr>
            <p:cNvGrpSpPr/>
            <p:nvPr/>
          </p:nvGrpSpPr>
          <p:grpSpPr>
            <a:xfrm>
              <a:off x="6934094" y="3249221"/>
              <a:ext cx="843537" cy="932155"/>
              <a:chOff x="4314389" y="3293616"/>
              <a:chExt cx="843537" cy="932155"/>
            </a:xfrm>
          </p:grpSpPr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02FC73BD-8086-8266-9770-5A5DC314AB34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38C5E0F6-DB38-5D8A-2109-03AF58A23E8D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EE6946A-FE30-1380-E2E9-F48A169D5163}"/>
                </a:ext>
              </a:extLst>
            </p:cNvPr>
            <p:cNvGrpSpPr/>
            <p:nvPr/>
          </p:nvGrpSpPr>
          <p:grpSpPr>
            <a:xfrm>
              <a:off x="7458035" y="3240342"/>
              <a:ext cx="843537" cy="932155"/>
              <a:chOff x="4314389" y="3293616"/>
              <a:chExt cx="843537" cy="932155"/>
            </a:xfrm>
          </p:grpSpPr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C9BA7DE4-5202-D1B4-2A57-E8C62943B805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D6EB14B0-3ACA-FF73-E73F-CE3DDFB605B8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F061BEA-EC11-282C-71DF-E7F3C1D45B3B}"/>
                </a:ext>
              </a:extLst>
            </p:cNvPr>
            <p:cNvGrpSpPr/>
            <p:nvPr/>
          </p:nvGrpSpPr>
          <p:grpSpPr>
            <a:xfrm>
              <a:off x="7981976" y="3231463"/>
              <a:ext cx="843537" cy="932155"/>
              <a:chOff x="4314389" y="3293616"/>
              <a:chExt cx="843537" cy="932155"/>
            </a:xfrm>
          </p:grpSpPr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EEC4AB13-093C-12BF-6978-70217E64D3B5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5078BB17-552A-56DB-4F14-6ED421D7ECD8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6DC5B9F4-8EFC-3656-A9E2-A2604C4437E5}"/>
                </a:ext>
              </a:extLst>
            </p:cNvPr>
            <p:cNvSpPr/>
            <p:nvPr/>
          </p:nvSpPr>
          <p:spPr>
            <a:xfrm>
              <a:off x="8505917" y="3222592"/>
              <a:ext cx="843537" cy="932155"/>
            </a:xfrm>
            <a:prstGeom prst="arc">
              <a:avLst>
                <a:gd name="adj1" fmla="val 10739696"/>
                <a:gd name="adj2" fmla="val 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E1FDDF1-55B1-030E-3121-D193B0421BE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066875" y="2153144"/>
            <a:ext cx="0" cy="3436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B9285C1-055F-7ABE-F3C4-25CA3CFEED3A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2086858" y="4154297"/>
            <a:ext cx="0" cy="4067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AE5510D-7723-6B1C-A640-645E070F2F85}"/>
              </a:ext>
            </a:extLst>
          </p:cNvPr>
          <p:cNvCxnSpPr>
            <a:cxnSpLocks/>
          </p:cNvCxnSpPr>
          <p:nvPr/>
        </p:nvCxnSpPr>
        <p:spPr>
          <a:xfrm rot="16200000">
            <a:off x="1563647" y="4026986"/>
            <a:ext cx="0" cy="1046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64E148F-7498-5F1B-6A16-806D6E4808AD}"/>
              </a:ext>
            </a:extLst>
          </p:cNvPr>
          <p:cNvCxnSpPr>
            <a:cxnSpLocks/>
          </p:cNvCxnSpPr>
          <p:nvPr/>
        </p:nvCxnSpPr>
        <p:spPr>
          <a:xfrm rot="16200000">
            <a:off x="1550843" y="1638819"/>
            <a:ext cx="0" cy="1046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5293E76-1E6E-7A16-1210-0D1656DCBC0A}"/>
              </a:ext>
            </a:extLst>
          </p:cNvPr>
          <p:cNvGrpSpPr/>
          <p:nvPr/>
        </p:nvGrpSpPr>
        <p:grpSpPr>
          <a:xfrm flipH="1">
            <a:off x="2562643" y="2578819"/>
            <a:ext cx="257176" cy="1575477"/>
            <a:chOff x="3636841" y="2665961"/>
            <a:chExt cx="257176" cy="157547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FB3755D-B83F-123D-D9F1-EED395C941AC}"/>
                </a:ext>
              </a:extLst>
            </p:cNvPr>
            <p:cNvGrpSpPr/>
            <p:nvPr/>
          </p:nvGrpSpPr>
          <p:grpSpPr>
            <a:xfrm rot="5400000">
              <a:off x="3567715" y="2735087"/>
              <a:ext cx="383737" cy="245486"/>
              <a:chOff x="4314389" y="3293616"/>
              <a:chExt cx="843537" cy="932155"/>
            </a:xfrm>
          </p:grpSpPr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61E3EFDA-6F89-8F42-E4EA-7D97AC8BED78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6" name="Arc 65">
                <a:extLst>
                  <a:ext uri="{FF2B5EF4-FFF2-40B4-BE49-F238E27FC236}">
                    <a16:creationId xmlns:a16="http://schemas.microsoft.com/office/drawing/2014/main" id="{85806E69-03AF-40CF-FD2F-B49065F0A08B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CBB8C6B-1C77-93FD-720F-2F17C9D24309}"/>
                </a:ext>
              </a:extLst>
            </p:cNvPr>
            <p:cNvGrpSpPr/>
            <p:nvPr/>
          </p:nvGrpSpPr>
          <p:grpSpPr>
            <a:xfrm rot="5400000">
              <a:off x="3570054" y="2973435"/>
              <a:ext cx="383737" cy="245486"/>
              <a:chOff x="4314389" y="3293616"/>
              <a:chExt cx="843537" cy="932155"/>
            </a:xfrm>
          </p:grpSpPr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A6C8025F-442F-8401-9E7D-E1735BEBA794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BA0B55B7-D435-BEE2-C13A-285288B23A11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BBE6E7E-D042-3E42-9AB3-B3FFAC8562A1}"/>
                </a:ext>
              </a:extLst>
            </p:cNvPr>
            <p:cNvGrpSpPr/>
            <p:nvPr/>
          </p:nvGrpSpPr>
          <p:grpSpPr>
            <a:xfrm rot="5400000">
              <a:off x="3572392" y="3211783"/>
              <a:ext cx="383737" cy="245486"/>
              <a:chOff x="4314389" y="3293616"/>
              <a:chExt cx="843537" cy="932155"/>
            </a:xfrm>
          </p:grpSpPr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7C475C85-B140-780C-01ED-7F51C322835B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557D58EA-85F8-A697-B01F-F15EAFE47A9B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C4887E-EFE7-3276-74B9-B01DF4EEB37F}"/>
                </a:ext>
              </a:extLst>
            </p:cNvPr>
            <p:cNvGrpSpPr/>
            <p:nvPr/>
          </p:nvGrpSpPr>
          <p:grpSpPr>
            <a:xfrm rot="5400000">
              <a:off x="3574730" y="3450131"/>
              <a:ext cx="383737" cy="245486"/>
              <a:chOff x="4314389" y="3293616"/>
              <a:chExt cx="843537" cy="932155"/>
            </a:xfrm>
          </p:grpSpPr>
          <p:sp>
            <p:nvSpPr>
              <p:cNvPr id="59" name="Arc 58">
                <a:extLst>
                  <a:ext uri="{FF2B5EF4-FFF2-40B4-BE49-F238E27FC236}">
                    <a16:creationId xmlns:a16="http://schemas.microsoft.com/office/drawing/2014/main" id="{43EE8E5A-D564-1257-9000-91E9A1FE6965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AC016BD0-9216-0A00-A245-6F0137873DF6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B37398B-8B88-7BDE-173B-F1FC3B7E8CC9}"/>
                </a:ext>
              </a:extLst>
            </p:cNvPr>
            <p:cNvGrpSpPr/>
            <p:nvPr/>
          </p:nvGrpSpPr>
          <p:grpSpPr>
            <a:xfrm rot="5400000">
              <a:off x="3577069" y="3688479"/>
              <a:ext cx="383737" cy="245486"/>
              <a:chOff x="4314389" y="3293616"/>
              <a:chExt cx="843537" cy="932155"/>
            </a:xfrm>
          </p:grpSpPr>
          <p:sp>
            <p:nvSpPr>
              <p:cNvPr id="57" name="Arc 56">
                <a:extLst>
                  <a:ext uri="{FF2B5EF4-FFF2-40B4-BE49-F238E27FC236}">
                    <a16:creationId xmlns:a16="http://schemas.microsoft.com/office/drawing/2014/main" id="{606F682F-E061-190C-5454-8E81AEBFCB21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A1498A2D-84EB-1ECD-C968-AD9E8471F976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BD529A22-0A43-CC36-D41E-75F1AE955F05}"/>
                </a:ext>
              </a:extLst>
            </p:cNvPr>
            <p:cNvSpPr/>
            <p:nvPr/>
          </p:nvSpPr>
          <p:spPr>
            <a:xfrm rot="5400000">
              <a:off x="3579405" y="3926827"/>
              <a:ext cx="383737" cy="245486"/>
            </a:xfrm>
            <a:prstGeom prst="arc">
              <a:avLst>
                <a:gd name="adj1" fmla="val 10739696"/>
                <a:gd name="adj2" fmla="val 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E01C86E-966A-587F-E7FA-DAE991BD69A4}"/>
              </a:ext>
            </a:extLst>
          </p:cNvPr>
          <p:cNvCxnSpPr>
            <a:cxnSpLocks/>
          </p:cNvCxnSpPr>
          <p:nvPr/>
        </p:nvCxnSpPr>
        <p:spPr>
          <a:xfrm>
            <a:off x="2692399" y="2166071"/>
            <a:ext cx="0" cy="4127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4F3A7B-5D47-6060-9D75-204AE6E2A2AF}"/>
              </a:ext>
            </a:extLst>
          </p:cNvPr>
          <p:cNvCxnSpPr>
            <a:cxnSpLocks/>
          </p:cNvCxnSpPr>
          <p:nvPr/>
        </p:nvCxnSpPr>
        <p:spPr>
          <a:xfrm>
            <a:off x="2692399" y="4154297"/>
            <a:ext cx="0" cy="4127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C4E0073-C864-096E-0A83-DEE0D9C4811E}"/>
              </a:ext>
            </a:extLst>
          </p:cNvPr>
          <p:cNvCxnSpPr>
            <a:cxnSpLocks/>
          </p:cNvCxnSpPr>
          <p:nvPr/>
        </p:nvCxnSpPr>
        <p:spPr>
          <a:xfrm>
            <a:off x="2685384" y="2168458"/>
            <a:ext cx="8278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FEF9742-C782-3DE9-576B-35905E73C9F4}"/>
              </a:ext>
            </a:extLst>
          </p:cNvPr>
          <p:cNvCxnSpPr>
            <a:cxnSpLocks/>
          </p:cNvCxnSpPr>
          <p:nvPr/>
        </p:nvCxnSpPr>
        <p:spPr>
          <a:xfrm>
            <a:off x="3534224" y="1608922"/>
            <a:ext cx="0" cy="5726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68B2FA5-965F-DC2D-661B-E278325556EE}"/>
              </a:ext>
            </a:extLst>
          </p:cNvPr>
          <p:cNvCxnSpPr>
            <a:cxnSpLocks/>
          </p:cNvCxnSpPr>
          <p:nvPr/>
        </p:nvCxnSpPr>
        <p:spPr>
          <a:xfrm>
            <a:off x="2324572" y="2324957"/>
            <a:ext cx="0" cy="21026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AE2CD80-77A5-96E9-7254-84EAFDD25385}"/>
              </a:ext>
            </a:extLst>
          </p:cNvPr>
          <p:cNvCxnSpPr>
            <a:cxnSpLocks/>
          </p:cNvCxnSpPr>
          <p:nvPr/>
        </p:nvCxnSpPr>
        <p:spPr>
          <a:xfrm>
            <a:off x="2431752" y="2324957"/>
            <a:ext cx="0" cy="21026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D54220B-B015-8BDB-709B-8366A8F45F49}"/>
              </a:ext>
            </a:extLst>
          </p:cNvPr>
          <p:cNvSpPr txBox="1"/>
          <p:nvPr/>
        </p:nvSpPr>
        <p:spPr>
          <a:xfrm>
            <a:off x="643767" y="1989817"/>
            <a:ext cx="73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Ph</a:t>
            </a:r>
            <a:endParaRPr lang="en-IN" sz="1600" b="1" dirty="0">
              <a:solidFill>
                <a:srgbClr val="FF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AAFBAE-4175-826E-9F60-73A30A38780C}"/>
              </a:ext>
            </a:extLst>
          </p:cNvPr>
          <p:cNvSpPr txBox="1"/>
          <p:nvPr/>
        </p:nvSpPr>
        <p:spPr>
          <a:xfrm>
            <a:off x="614980" y="4378261"/>
            <a:ext cx="88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Ne</a:t>
            </a:r>
            <a:endParaRPr lang="en-IN" sz="1600" b="1" dirty="0">
              <a:solidFill>
                <a:srgbClr val="FF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7751B54-C145-F5E0-FFF5-8B54AD95463D}"/>
              </a:ext>
            </a:extLst>
          </p:cNvPr>
          <p:cNvSpPr txBox="1"/>
          <p:nvPr/>
        </p:nvSpPr>
        <p:spPr>
          <a:xfrm>
            <a:off x="658446" y="3056934"/>
            <a:ext cx="7685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1 Ø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50Hz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AC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E2F38D0-F8A2-B88B-FF24-CF8483019B4D}"/>
              </a:ext>
            </a:extLst>
          </p:cNvPr>
          <p:cNvSpPr/>
          <p:nvPr/>
        </p:nvSpPr>
        <p:spPr>
          <a:xfrm>
            <a:off x="996046" y="2123358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7972857-98B7-0A5D-8358-A84B8470AE19}"/>
              </a:ext>
            </a:extLst>
          </p:cNvPr>
          <p:cNvSpPr/>
          <p:nvPr/>
        </p:nvSpPr>
        <p:spPr>
          <a:xfrm>
            <a:off x="1010757" y="4507431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3CEFACA-E04B-54AA-7A51-D6682F8A174C}"/>
              </a:ext>
            </a:extLst>
          </p:cNvPr>
          <p:cNvCxnSpPr>
            <a:cxnSpLocks/>
          </p:cNvCxnSpPr>
          <p:nvPr/>
        </p:nvCxnSpPr>
        <p:spPr>
          <a:xfrm>
            <a:off x="1037036" y="3770559"/>
            <a:ext cx="0" cy="6546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94496AA-9AB3-BCCC-29BB-4D2B9B3AD41F}"/>
              </a:ext>
            </a:extLst>
          </p:cNvPr>
          <p:cNvCxnSpPr>
            <a:cxnSpLocks/>
          </p:cNvCxnSpPr>
          <p:nvPr/>
        </p:nvCxnSpPr>
        <p:spPr>
          <a:xfrm flipV="1">
            <a:off x="1046896" y="2372445"/>
            <a:ext cx="0" cy="6546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C2878D-8730-79DB-0BF3-C8D27C214263}"/>
              </a:ext>
            </a:extLst>
          </p:cNvPr>
          <p:cNvCxnSpPr>
            <a:cxnSpLocks/>
          </p:cNvCxnSpPr>
          <p:nvPr/>
        </p:nvCxnSpPr>
        <p:spPr>
          <a:xfrm>
            <a:off x="3513225" y="1608922"/>
            <a:ext cx="6482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FF21F20-E098-8BB5-9CC5-EDDFF62F941F}"/>
              </a:ext>
            </a:extLst>
          </p:cNvPr>
          <p:cNvCxnSpPr>
            <a:cxnSpLocks/>
          </p:cNvCxnSpPr>
          <p:nvPr/>
        </p:nvCxnSpPr>
        <p:spPr>
          <a:xfrm>
            <a:off x="3520240" y="4545594"/>
            <a:ext cx="0" cy="12948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37E73AB2-7ABD-CF80-9A23-7C5DDEF8BDCE}"/>
              </a:ext>
            </a:extLst>
          </p:cNvPr>
          <p:cNvCxnSpPr>
            <a:cxnSpLocks/>
          </p:cNvCxnSpPr>
          <p:nvPr/>
        </p:nvCxnSpPr>
        <p:spPr>
          <a:xfrm>
            <a:off x="2692399" y="4561087"/>
            <a:ext cx="8278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4831A04-5843-4B10-8D31-03E606FFF0DF}"/>
              </a:ext>
            </a:extLst>
          </p:cNvPr>
          <p:cNvCxnSpPr>
            <a:cxnSpLocks/>
          </p:cNvCxnSpPr>
          <p:nvPr/>
        </p:nvCxnSpPr>
        <p:spPr>
          <a:xfrm>
            <a:off x="4170784" y="855741"/>
            <a:ext cx="17958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CDAC5EA-8D5A-788B-71FA-4E55A07C25C3}"/>
              </a:ext>
            </a:extLst>
          </p:cNvPr>
          <p:cNvCxnSpPr>
            <a:cxnSpLocks/>
          </p:cNvCxnSpPr>
          <p:nvPr/>
        </p:nvCxnSpPr>
        <p:spPr>
          <a:xfrm>
            <a:off x="5966644" y="861311"/>
            <a:ext cx="0" cy="14858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5C11704-904E-220E-EBE7-95B61D79C380}"/>
              </a:ext>
            </a:extLst>
          </p:cNvPr>
          <p:cNvGrpSpPr/>
          <p:nvPr/>
        </p:nvGrpSpPr>
        <p:grpSpPr>
          <a:xfrm rot="16200000" flipV="1">
            <a:off x="4812384" y="318830"/>
            <a:ext cx="540144" cy="1027870"/>
            <a:chOff x="5839573" y="3055515"/>
            <a:chExt cx="540144" cy="1027870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B41F3C-E6CB-8F3F-B440-46BF6AF4EE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3896" y="3055515"/>
              <a:ext cx="12104" cy="102787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C9C2663-FBA1-F40D-3C1F-29EA73128DEC}"/>
                </a:ext>
              </a:extLst>
            </p:cNvPr>
            <p:cNvGrpSpPr/>
            <p:nvPr/>
          </p:nvGrpSpPr>
          <p:grpSpPr>
            <a:xfrm>
              <a:off x="5839573" y="3421034"/>
              <a:ext cx="512854" cy="410776"/>
              <a:chOff x="3610045" y="3464345"/>
              <a:chExt cx="693435" cy="420634"/>
            </a:xfrm>
          </p:grpSpPr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45501B5A-7120-8FEB-171D-C43148A881EF}"/>
                  </a:ext>
                </a:extLst>
              </p:cNvPr>
              <p:cNvSpPr/>
              <p:nvPr/>
            </p:nvSpPr>
            <p:spPr>
              <a:xfrm>
                <a:off x="3610045" y="3464345"/>
                <a:ext cx="653139" cy="420634"/>
              </a:xfrm>
              <a:prstGeom prst="triangl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6434388-F9EF-4ECA-8F7C-AB90D63995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0045" y="3491609"/>
                <a:ext cx="693435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65A9E9C-3F8C-C31E-C730-8DA1EE6FF7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7900" y="3226933"/>
              <a:ext cx="214725" cy="207413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6D6AA49-E008-FF5B-63F9-98505A71EECC}"/>
                </a:ext>
              </a:extLst>
            </p:cNvPr>
            <p:cNvSpPr/>
            <p:nvPr/>
          </p:nvSpPr>
          <p:spPr>
            <a:xfrm>
              <a:off x="6294155" y="3196637"/>
              <a:ext cx="85562" cy="7096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FFB1692-5BD1-6CBB-C846-5E433A65A0B1}"/>
              </a:ext>
            </a:extLst>
          </p:cNvPr>
          <p:cNvGrpSpPr/>
          <p:nvPr/>
        </p:nvGrpSpPr>
        <p:grpSpPr>
          <a:xfrm>
            <a:off x="7918605" y="2707362"/>
            <a:ext cx="439795" cy="2180612"/>
            <a:chOff x="7918605" y="2707362"/>
            <a:chExt cx="439795" cy="2180612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B47AEAF3-3714-2FF8-3919-A63320181064}"/>
                </a:ext>
              </a:extLst>
            </p:cNvPr>
            <p:cNvGrpSpPr/>
            <p:nvPr/>
          </p:nvGrpSpPr>
          <p:grpSpPr>
            <a:xfrm rot="16200000">
              <a:off x="7615874" y="3638920"/>
              <a:ext cx="1045257" cy="439795"/>
              <a:chOff x="2905113" y="3027281"/>
              <a:chExt cx="1489971" cy="494935"/>
            </a:xfrm>
          </p:grpSpPr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9F70DDE8-056C-4C79-3550-6FFB892BEDA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786718" y="3145681"/>
                <a:ext cx="394474" cy="157683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9FB16B94-B2E4-1D5D-F26A-CAE10A77ABA3}"/>
                  </a:ext>
                </a:extLst>
              </p:cNvPr>
              <p:cNvGrpSpPr/>
              <p:nvPr/>
            </p:nvGrpSpPr>
            <p:grpSpPr>
              <a:xfrm>
                <a:off x="3062796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722908EA-81F1-AA1D-DBCE-87111E9F04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FA4378CD-475D-516C-06A6-B763E5BEB3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B5427AC1-3C72-195C-4E35-F86EAE47779A}"/>
                  </a:ext>
                </a:extLst>
              </p:cNvPr>
              <p:cNvGrpSpPr/>
              <p:nvPr/>
            </p:nvGrpSpPr>
            <p:grpSpPr>
              <a:xfrm>
                <a:off x="3366118" y="3027281"/>
                <a:ext cx="301842" cy="483838"/>
                <a:chOff x="3062796" y="3027281"/>
                <a:chExt cx="301842" cy="483838"/>
              </a:xfrm>
            </p:grpSpPr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4A8D13F2-7675-9508-28DF-D687D3BDE5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1"/>
                  <a:ext cx="150922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0E7C1EDA-4C94-895A-C84C-E71EA5AED9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77F13BE4-36F5-6A8A-E274-493E2EB6F350}"/>
                  </a:ext>
                </a:extLst>
              </p:cNvPr>
              <p:cNvGrpSpPr/>
              <p:nvPr/>
            </p:nvGrpSpPr>
            <p:grpSpPr>
              <a:xfrm>
                <a:off x="3971282" y="3038381"/>
                <a:ext cx="301843" cy="483835"/>
                <a:chOff x="3062796" y="3027284"/>
                <a:chExt cx="301843" cy="483835"/>
              </a:xfrm>
            </p:grpSpPr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AFCCE1BC-86A0-56DA-1AA3-44144CAC3F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86ABF26B-ED31-B578-E369-BD4D1D5D5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9" y="3027284"/>
                  <a:ext cx="150920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045D130E-AF12-FF49-69F8-E6C8528F566A}"/>
                  </a:ext>
                </a:extLst>
              </p:cNvPr>
              <p:cNvGrpSpPr/>
              <p:nvPr/>
            </p:nvGrpSpPr>
            <p:grpSpPr>
              <a:xfrm>
                <a:off x="3667960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F2F55F28-B3E3-4D60-C23B-D6CB785CE7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8B3BD9E0-2D85-AAF9-A62A-B13D80F131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F933B2E3-36E0-0659-F773-33570C6F241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4136867" y="3163543"/>
                <a:ext cx="394475" cy="121959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3D9A62DF-FA2C-633B-2BCC-D3E4635D2EE0}"/>
                </a:ext>
              </a:extLst>
            </p:cNvPr>
            <p:cNvCxnSpPr>
              <a:cxnSpLocks/>
            </p:cNvCxnSpPr>
            <p:nvPr/>
          </p:nvCxnSpPr>
          <p:spPr>
            <a:xfrm>
              <a:off x="8259196" y="2707362"/>
              <a:ext cx="9938" cy="628827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1BAEB0A-2F8E-BFC8-A9F3-C5E92281BD5B}"/>
                </a:ext>
              </a:extLst>
            </p:cNvPr>
            <p:cNvCxnSpPr>
              <a:cxnSpLocks/>
            </p:cNvCxnSpPr>
            <p:nvPr/>
          </p:nvCxnSpPr>
          <p:spPr>
            <a:xfrm>
              <a:off x="8259196" y="4381446"/>
              <a:ext cx="11743" cy="50652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399D919-D94D-2908-9D22-74668A744C62}"/>
              </a:ext>
            </a:extLst>
          </p:cNvPr>
          <p:cNvGrpSpPr/>
          <p:nvPr/>
        </p:nvGrpSpPr>
        <p:grpSpPr>
          <a:xfrm>
            <a:off x="10619669" y="3376266"/>
            <a:ext cx="1027432" cy="754934"/>
            <a:chOff x="10186283" y="2962557"/>
            <a:chExt cx="1027432" cy="754934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AA19B01-C8B0-0304-2859-8325487E9AC9}"/>
                </a:ext>
              </a:extLst>
            </p:cNvPr>
            <p:cNvSpPr/>
            <p:nvPr/>
          </p:nvSpPr>
          <p:spPr>
            <a:xfrm>
              <a:off x="10186283" y="2962557"/>
              <a:ext cx="1027432" cy="735648"/>
            </a:xfrm>
            <a:prstGeom prst="rect">
              <a:avLst/>
            </a:prstGeom>
            <a:solidFill>
              <a:srgbClr val="6876F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8250041-F9CF-CF6A-F17E-F3DE46444E8E}"/>
                </a:ext>
              </a:extLst>
            </p:cNvPr>
            <p:cNvSpPr/>
            <p:nvPr/>
          </p:nvSpPr>
          <p:spPr>
            <a:xfrm>
              <a:off x="10294882" y="3073907"/>
              <a:ext cx="814315" cy="35509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7FB7AF0-918E-CAA9-5300-BCC57B225CD0}"/>
                </a:ext>
              </a:extLst>
            </p:cNvPr>
            <p:cNvSpPr txBox="1"/>
            <p:nvPr/>
          </p:nvSpPr>
          <p:spPr>
            <a:xfrm>
              <a:off x="10294882" y="3409714"/>
              <a:ext cx="8143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C R O</a:t>
              </a:r>
            </a:p>
          </p:txBody>
        </p:sp>
      </p:grp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4E0473A8-7218-7147-CAC6-DD7C34335650}"/>
              </a:ext>
            </a:extLst>
          </p:cNvPr>
          <p:cNvCxnSpPr>
            <a:cxnSpLocks/>
          </p:cNvCxnSpPr>
          <p:nvPr/>
        </p:nvCxnSpPr>
        <p:spPr>
          <a:xfrm>
            <a:off x="4170784" y="842096"/>
            <a:ext cx="0" cy="14957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7451537D-70AB-8A10-EC04-EEA06D2D1A10}"/>
              </a:ext>
            </a:extLst>
          </p:cNvPr>
          <p:cNvCxnSpPr>
            <a:cxnSpLocks/>
          </p:cNvCxnSpPr>
          <p:nvPr/>
        </p:nvCxnSpPr>
        <p:spPr>
          <a:xfrm>
            <a:off x="5971592" y="1603451"/>
            <a:ext cx="51734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23470A11-11E7-4965-119E-6C072D048E0F}"/>
              </a:ext>
            </a:extLst>
          </p:cNvPr>
          <p:cNvCxnSpPr>
            <a:cxnSpLocks/>
          </p:cNvCxnSpPr>
          <p:nvPr/>
        </p:nvCxnSpPr>
        <p:spPr>
          <a:xfrm>
            <a:off x="4161453" y="2324957"/>
            <a:ext cx="17958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ECA981F-DC4D-34C1-3838-516206E0E4D1}"/>
              </a:ext>
            </a:extLst>
          </p:cNvPr>
          <p:cNvGrpSpPr/>
          <p:nvPr/>
        </p:nvGrpSpPr>
        <p:grpSpPr>
          <a:xfrm>
            <a:off x="4576309" y="2069525"/>
            <a:ext cx="1027870" cy="548188"/>
            <a:chOff x="4576309" y="2069525"/>
            <a:chExt cx="1027870" cy="548188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FD8010-32DF-714B-4693-A5AD61E9248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5084192" y="1813895"/>
              <a:ext cx="12104" cy="102787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E1798ECB-C1E7-A153-9B6B-838C1F6F3D88}"/>
                </a:ext>
              </a:extLst>
            </p:cNvPr>
            <p:cNvGrpSpPr/>
            <p:nvPr/>
          </p:nvGrpSpPr>
          <p:grpSpPr>
            <a:xfrm rot="16200000" flipH="1">
              <a:off x="4890372" y="2120564"/>
              <a:ext cx="512854" cy="410776"/>
              <a:chOff x="3610045" y="3464345"/>
              <a:chExt cx="693435" cy="420634"/>
            </a:xfrm>
          </p:grpSpPr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88A46133-FAC1-5D0B-4A58-27D57BCDD261}"/>
                  </a:ext>
                </a:extLst>
              </p:cNvPr>
              <p:cNvSpPr/>
              <p:nvPr/>
            </p:nvSpPr>
            <p:spPr>
              <a:xfrm>
                <a:off x="3610045" y="3464345"/>
                <a:ext cx="653139" cy="420634"/>
              </a:xfrm>
              <a:prstGeom prst="triangl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3A85BE9C-667C-9F90-241D-45B42A65BE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0045" y="3491609"/>
                <a:ext cx="693435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B4BBEAA-DF5C-DC52-E5DB-834004A6F8CC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743654" y="2341508"/>
              <a:ext cx="214725" cy="207413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93D0AD3E-43A5-4581-4A69-9FD7C835FDD5}"/>
                </a:ext>
              </a:extLst>
            </p:cNvPr>
            <p:cNvSpPr/>
            <p:nvPr/>
          </p:nvSpPr>
          <p:spPr>
            <a:xfrm rot="16200000" flipH="1">
              <a:off x="4678501" y="2539451"/>
              <a:ext cx="85562" cy="7096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F026BAD8-A5B4-89A2-E7AD-FE31721D815C}"/>
              </a:ext>
            </a:extLst>
          </p:cNvPr>
          <p:cNvGrpSpPr/>
          <p:nvPr/>
        </p:nvGrpSpPr>
        <p:grpSpPr>
          <a:xfrm>
            <a:off x="6377300" y="1217403"/>
            <a:ext cx="897065" cy="819897"/>
            <a:chOff x="6793891" y="1225320"/>
            <a:chExt cx="830754" cy="775156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ECD3C850-C73E-5685-7386-9F762615D31D}"/>
                </a:ext>
              </a:extLst>
            </p:cNvPr>
            <p:cNvGrpSpPr/>
            <p:nvPr/>
          </p:nvGrpSpPr>
          <p:grpSpPr>
            <a:xfrm>
              <a:off x="6793891" y="1225320"/>
              <a:ext cx="830754" cy="775156"/>
              <a:chOff x="5736068" y="1686622"/>
              <a:chExt cx="1042108" cy="993632"/>
            </a:xfrm>
          </p:grpSpPr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3F88FD44-C257-74EB-5FDD-1125722E67B4}"/>
                  </a:ext>
                </a:extLst>
              </p:cNvPr>
              <p:cNvSpPr/>
              <p:nvPr/>
            </p:nvSpPr>
            <p:spPr>
              <a:xfrm>
                <a:off x="5736068" y="1686622"/>
                <a:ext cx="1042108" cy="99363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B20D38FC-BE9D-BF4D-1680-63F73F3E634F}"/>
                  </a:ext>
                </a:extLst>
              </p:cNvPr>
              <p:cNvSpPr txBox="1"/>
              <p:nvPr/>
            </p:nvSpPr>
            <p:spPr>
              <a:xfrm>
                <a:off x="5999025" y="1717945"/>
                <a:ext cx="51619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2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D8E858A8-14F7-496B-4B0D-E33529EB7336}"/>
                </a:ext>
              </a:extLst>
            </p:cNvPr>
            <p:cNvGrpSpPr/>
            <p:nvPr/>
          </p:nvGrpSpPr>
          <p:grpSpPr>
            <a:xfrm rot="4841119" flipV="1">
              <a:off x="7147334" y="1647947"/>
              <a:ext cx="131685" cy="304028"/>
              <a:chOff x="3898812" y="2986773"/>
              <a:chExt cx="232509" cy="554879"/>
            </a:xfrm>
          </p:grpSpPr>
          <p:sp>
            <p:nvSpPr>
              <p:cNvPr id="242" name="Arc 241">
                <a:extLst>
                  <a:ext uri="{FF2B5EF4-FFF2-40B4-BE49-F238E27FC236}">
                    <a16:creationId xmlns:a16="http://schemas.microsoft.com/office/drawing/2014/main" id="{D05E425C-C9EF-856D-AE45-83F3892B4D53}"/>
                  </a:ext>
                </a:extLst>
              </p:cNvPr>
              <p:cNvSpPr/>
              <p:nvPr/>
            </p:nvSpPr>
            <p:spPr>
              <a:xfrm rot="16200000">
                <a:off x="3877316" y="3010463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7" name="Arc 246">
                <a:extLst>
                  <a:ext uri="{FF2B5EF4-FFF2-40B4-BE49-F238E27FC236}">
                    <a16:creationId xmlns:a16="http://schemas.microsoft.com/office/drawing/2014/main" id="{3429F9A2-CC14-A0A9-2FA2-E1D05D57C0BD}"/>
                  </a:ext>
                </a:extLst>
              </p:cNvPr>
              <p:cNvSpPr/>
              <p:nvPr/>
            </p:nvSpPr>
            <p:spPr>
              <a:xfrm rot="5400000" flipH="1">
                <a:off x="3875122" y="3287647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1734899-2774-4121-6C7F-A5A0BBE30DB5}"/>
              </a:ext>
            </a:extLst>
          </p:cNvPr>
          <p:cNvCxnSpPr>
            <a:cxnSpLocks/>
          </p:cNvCxnSpPr>
          <p:nvPr/>
        </p:nvCxnSpPr>
        <p:spPr>
          <a:xfrm>
            <a:off x="3513225" y="5842516"/>
            <a:ext cx="76457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CE44586E-EC3B-863C-1A49-B1466AFE11E6}"/>
              </a:ext>
            </a:extLst>
          </p:cNvPr>
          <p:cNvCxnSpPr>
            <a:cxnSpLocks/>
          </p:cNvCxnSpPr>
          <p:nvPr/>
        </p:nvCxnSpPr>
        <p:spPr>
          <a:xfrm>
            <a:off x="9691527" y="1589973"/>
            <a:ext cx="0" cy="4242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7E5B4FAF-52A4-3341-7B29-C8F1AC6FD652}"/>
              </a:ext>
            </a:extLst>
          </p:cNvPr>
          <p:cNvGrpSpPr/>
          <p:nvPr/>
        </p:nvGrpSpPr>
        <p:grpSpPr>
          <a:xfrm>
            <a:off x="9234497" y="3366558"/>
            <a:ext cx="897065" cy="819897"/>
            <a:chOff x="6793891" y="1225320"/>
            <a:chExt cx="830754" cy="775156"/>
          </a:xfrm>
        </p:grpSpPr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C361FA8C-0BC3-8AFD-7006-A72A3847DA1E}"/>
                </a:ext>
              </a:extLst>
            </p:cNvPr>
            <p:cNvGrpSpPr/>
            <p:nvPr/>
          </p:nvGrpSpPr>
          <p:grpSpPr>
            <a:xfrm>
              <a:off x="6793891" y="1225320"/>
              <a:ext cx="830754" cy="775156"/>
              <a:chOff x="5736068" y="1686622"/>
              <a:chExt cx="1042108" cy="993632"/>
            </a:xfrm>
          </p:grpSpPr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B0B67F98-1536-D03C-3B39-2D40DE3A080D}"/>
                  </a:ext>
                </a:extLst>
              </p:cNvPr>
              <p:cNvSpPr/>
              <p:nvPr/>
            </p:nvSpPr>
            <p:spPr>
              <a:xfrm>
                <a:off x="5736068" y="1686622"/>
                <a:ext cx="1042108" cy="99363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94AAB8EE-9976-CD57-90FC-26EE1EE29312}"/>
                  </a:ext>
                </a:extLst>
              </p:cNvPr>
              <p:cNvSpPr txBox="1"/>
              <p:nvPr/>
            </p:nvSpPr>
            <p:spPr>
              <a:xfrm>
                <a:off x="5999025" y="1717945"/>
                <a:ext cx="516194" cy="708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2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</a:p>
            </p:txBody>
          </p:sp>
        </p:grp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62A04A91-CDF7-9AA6-B534-B7305B6A5B69}"/>
                </a:ext>
              </a:extLst>
            </p:cNvPr>
            <p:cNvGrpSpPr/>
            <p:nvPr/>
          </p:nvGrpSpPr>
          <p:grpSpPr>
            <a:xfrm rot="4841119" flipV="1">
              <a:off x="7147334" y="1647947"/>
              <a:ext cx="131685" cy="304028"/>
              <a:chOff x="3898812" y="2986773"/>
              <a:chExt cx="232509" cy="554879"/>
            </a:xfrm>
          </p:grpSpPr>
          <p:sp>
            <p:nvSpPr>
              <p:cNvPr id="280" name="Arc 279">
                <a:extLst>
                  <a:ext uri="{FF2B5EF4-FFF2-40B4-BE49-F238E27FC236}">
                    <a16:creationId xmlns:a16="http://schemas.microsoft.com/office/drawing/2014/main" id="{C286DC38-F8D4-45DD-1A77-E227CEB6D134}"/>
                  </a:ext>
                </a:extLst>
              </p:cNvPr>
              <p:cNvSpPr/>
              <p:nvPr/>
            </p:nvSpPr>
            <p:spPr>
              <a:xfrm rot="16200000">
                <a:off x="3877316" y="3010463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1" name="Arc 280">
                <a:extLst>
                  <a:ext uri="{FF2B5EF4-FFF2-40B4-BE49-F238E27FC236}">
                    <a16:creationId xmlns:a16="http://schemas.microsoft.com/office/drawing/2014/main" id="{3921947A-2F95-69AC-8F04-7DF04EF4E417}"/>
                  </a:ext>
                </a:extLst>
              </p:cNvPr>
              <p:cNvSpPr/>
              <p:nvPr/>
            </p:nvSpPr>
            <p:spPr>
              <a:xfrm rot="5400000" flipH="1">
                <a:off x="3875122" y="3287647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325121CE-A457-277C-8DAD-5C2CE24FD95E}"/>
              </a:ext>
            </a:extLst>
          </p:cNvPr>
          <p:cNvCxnSpPr>
            <a:cxnSpLocks/>
          </p:cNvCxnSpPr>
          <p:nvPr/>
        </p:nvCxnSpPr>
        <p:spPr>
          <a:xfrm>
            <a:off x="8271129" y="1591517"/>
            <a:ext cx="0" cy="11303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CFDC0512-0D7C-D2EE-DB2D-D4BCA8DFFE4C}"/>
              </a:ext>
            </a:extLst>
          </p:cNvPr>
          <p:cNvCxnSpPr>
            <a:cxnSpLocks/>
          </p:cNvCxnSpPr>
          <p:nvPr/>
        </p:nvCxnSpPr>
        <p:spPr>
          <a:xfrm>
            <a:off x="8259196" y="4861409"/>
            <a:ext cx="11743" cy="9790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264152-A43F-FAE8-EC7A-E213F55E19D0}"/>
              </a:ext>
            </a:extLst>
          </p:cNvPr>
          <p:cNvCxnSpPr>
            <a:cxnSpLocks/>
          </p:cNvCxnSpPr>
          <p:nvPr/>
        </p:nvCxnSpPr>
        <p:spPr>
          <a:xfrm>
            <a:off x="336430" y="0"/>
            <a:ext cx="0" cy="630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83FC80-D328-AA3E-7796-873701D15B48}"/>
              </a:ext>
            </a:extLst>
          </p:cNvPr>
          <p:cNvCxnSpPr>
            <a:cxnSpLocks/>
          </p:cNvCxnSpPr>
          <p:nvPr/>
        </p:nvCxnSpPr>
        <p:spPr>
          <a:xfrm>
            <a:off x="4568521" y="8994"/>
            <a:ext cx="0" cy="630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A58588-2D51-37D8-7D0C-C3731A190A1B}"/>
              </a:ext>
            </a:extLst>
          </p:cNvPr>
          <p:cNvCxnSpPr>
            <a:cxnSpLocks/>
          </p:cNvCxnSpPr>
          <p:nvPr/>
        </p:nvCxnSpPr>
        <p:spPr>
          <a:xfrm>
            <a:off x="250166" y="6295307"/>
            <a:ext cx="11936258" cy="10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F8ACF6A-1575-1F9B-DDFF-C698291D9E67}"/>
              </a:ext>
            </a:extLst>
          </p:cNvPr>
          <p:cNvCxnSpPr>
            <a:cxnSpLocks/>
          </p:cNvCxnSpPr>
          <p:nvPr/>
        </p:nvCxnSpPr>
        <p:spPr>
          <a:xfrm>
            <a:off x="11855570" y="0"/>
            <a:ext cx="0" cy="6295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2054949-B0AD-805F-0CE2-181B67D7878A}"/>
              </a:ext>
            </a:extLst>
          </p:cNvPr>
          <p:cNvCxnSpPr>
            <a:cxnSpLocks/>
          </p:cNvCxnSpPr>
          <p:nvPr/>
        </p:nvCxnSpPr>
        <p:spPr>
          <a:xfrm>
            <a:off x="5596391" y="-39807"/>
            <a:ext cx="0" cy="630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5C26610-F8DA-3D90-9F4E-7A3BE1D72D2F}"/>
              </a:ext>
            </a:extLst>
          </p:cNvPr>
          <p:cNvCxnSpPr>
            <a:cxnSpLocks/>
          </p:cNvCxnSpPr>
          <p:nvPr/>
        </p:nvCxnSpPr>
        <p:spPr>
          <a:xfrm>
            <a:off x="7563153" y="2716384"/>
            <a:ext cx="4271037" cy="8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6E69370-AAC8-D1F0-9771-27018D12077C}"/>
              </a:ext>
            </a:extLst>
          </p:cNvPr>
          <p:cNvCxnSpPr>
            <a:cxnSpLocks/>
          </p:cNvCxnSpPr>
          <p:nvPr/>
        </p:nvCxnSpPr>
        <p:spPr>
          <a:xfrm>
            <a:off x="7560940" y="-39807"/>
            <a:ext cx="0" cy="4886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4B27436-031F-03A4-8FCF-988F159049AA}"/>
              </a:ext>
            </a:extLst>
          </p:cNvPr>
          <p:cNvCxnSpPr>
            <a:cxnSpLocks/>
          </p:cNvCxnSpPr>
          <p:nvPr/>
        </p:nvCxnSpPr>
        <p:spPr>
          <a:xfrm flipV="1">
            <a:off x="6107502" y="4861409"/>
            <a:ext cx="5737378" cy="3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867F263-D593-6F98-0489-8B058ECF1072}"/>
              </a:ext>
            </a:extLst>
          </p:cNvPr>
          <p:cNvCxnSpPr>
            <a:cxnSpLocks/>
          </p:cNvCxnSpPr>
          <p:nvPr/>
        </p:nvCxnSpPr>
        <p:spPr>
          <a:xfrm>
            <a:off x="10422034" y="2725610"/>
            <a:ext cx="0" cy="212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E74A201-0DBA-D72C-71EE-18BFE82A9786}"/>
              </a:ext>
            </a:extLst>
          </p:cNvPr>
          <p:cNvCxnSpPr>
            <a:cxnSpLocks/>
          </p:cNvCxnSpPr>
          <p:nvPr/>
        </p:nvCxnSpPr>
        <p:spPr>
          <a:xfrm>
            <a:off x="8705378" y="2746135"/>
            <a:ext cx="0" cy="212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1B14211-97FC-E4CC-F799-EBF2FF7E9E05}"/>
              </a:ext>
            </a:extLst>
          </p:cNvPr>
          <p:cNvCxnSpPr>
            <a:cxnSpLocks/>
          </p:cNvCxnSpPr>
          <p:nvPr/>
        </p:nvCxnSpPr>
        <p:spPr>
          <a:xfrm>
            <a:off x="8987174" y="2707362"/>
            <a:ext cx="0" cy="212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62D5786-E469-07A7-38A5-9626869851F0}"/>
              </a:ext>
            </a:extLst>
          </p:cNvPr>
          <p:cNvCxnSpPr>
            <a:cxnSpLocks/>
          </p:cNvCxnSpPr>
          <p:nvPr/>
        </p:nvCxnSpPr>
        <p:spPr>
          <a:xfrm>
            <a:off x="10278261" y="2722244"/>
            <a:ext cx="0" cy="212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0832C75-612C-BD99-ADED-C96D8DCFA5EB}"/>
              </a:ext>
            </a:extLst>
          </p:cNvPr>
          <p:cNvCxnSpPr>
            <a:cxnSpLocks/>
          </p:cNvCxnSpPr>
          <p:nvPr/>
        </p:nvCxnSpPr>
        <p:spPr>
          <a:xfrm>
            <a:off x="6096000" y="-39808"/>
            <a:ext cx="0" cy="630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BC7EE53-0AB6-B379-0E22-0CE3152DE68C}"/>
              </a:ext>
            </a:extLst>
          </p:cNvPr>
          <p:cNvCxnSpPr/>
          <p:nvPr/>
        </p:nvCxnSpPr>
        <p:spPr>
          <a:xfrm flipH="1">
            <a:off x="6107502" y="923026"/>
            <a:ext cx="14534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AA27D03-0C27-0E8C-19EC-517150844699}"/>
              </a:ext>
            </a:extLst>
          </p:cNvPr>
          <p:cNvCxnSpPr/>
          <p:nvPr/>
        </p:nvCxnSpPr>
        <p:spPr>
          <a:xfrm flipH="1">
            <a:off x="6107502" y="2347182"/>
            <a:ext cx="14534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1DC268D-D1BF-7041-E3CE-16FAE45223FA}"/>
              </a:ext>
            </a:extLst>
          </p:cNvPr>
          <p:cNvCxnSpPr>
            <a:cxnSpLocks/>
          </p:cNvCxnSpPr>
          <p:nvPr/>
        </p:nvCxnSpPr>
        <p:spPr>
          <a:xfrm flipH="1">
            <a:off x="4562505" y="1329513"/>
            <a:ext cx="1055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F9141B0-7527-38F0-F29E-7352EFF4FAC7}"/>
              </a:ext>
            </a:extLst>
          </p:cNvPr>
          <p:cNvCxnSpPr>
            <a:cxnSpLocks/>
          </p:cNvCxnSpPr>
          <p:nvPr/>
        </p:nvCxnSpPr>
        <p:spPr>
          <a:xfrm flipH="1">
            <a:off x="4562505" y="377732"/>
            <a:ext cx="1055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9FADB49-0F57-4516-C99F-A1AEDE00C839}"/>
              </a:ext>
            </a:extLst>
          </p:cNvPr>
          <p:cNvCxnSpPr>
            <a:cxnSpLocks/>
          </p:cNvCxnSpPr>
          <p:nvPr/>
        </p:nvCxnSpPr>
        <p:spPr>
          <a:xfrm flipH="1">
            <a:off x="4562505" y="1843054"/>
            <a:ext cx="1055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A7028AC-05FD-ADD4-58E0-3942EF70D5AD}"/>
              </a:ext>
            </a:extLst>
          </p:cNvPr>
          <p:cNvCxnSpPr>
            <a:cxnSpLocks/>
          </p:cNvCxnSpPr>
          <p:nvPr/>
        </p:nvCxnSpPr>
        <p:spPr>
          <a:xfrm flipH="1">
            <a:off x="4562505" y="2850112"/>
            <a:ext cx="1055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586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82AC367-553C-5372-CD2A-2DF096C12413}"/>
              </a:ext>
            </a:extLst>
          </p:cNvPr>
          <p:cNvGrpSpPr/>
          <p:nvPr/>
        </p:nvGrpSpPr>
        <p:grpSpPr>
          <a:xfrm>
            <a:off x="1242403" y="364348"/>
            <a:ext cx="9046485" cy="5276170"/>
            <a:chOff x="663905" y="327025"/>
            <a:chExt cx="9046485" cy="527617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F2B29CD-B60A-845A-0338-235A94296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2081" y="2688716"/>
              <a:ext cx="222763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6B564A6-E5E6-DB9B-F5FA-726D975808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2082" y="1233515"/>
              <a:ext cx="222763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95CD785-E127-7060-DFCA-86B4E04DD5B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64914" y="724669"/>
              <a:ext cx="12104" cy="102787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29DC0C2-D063-550E-4A02-1351295376E6}"/>
                </a:ext>
              </a:extLst>
            </p:cNvPr>
            <p:cNvGrpSpPr/>
            <p:nvPr/>
          </p:nvGrpSpPr>
          <p:grpSpPr>
            <a:xfrm rot="16200000" flipV="1">
              <a:off x="5157567" y="1027164"/>
              <a:ext cx="512854" cy="410776"/>
              <a:chOff x="3610045" y="3464345"/>
              <a:chExt cx="693435" cy="420634"/>
            </a:xfrm>
          </p:grpSpPr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8B418E5E-2DB1-D095-E24C-23D98E5BFC0C}"/>
                  </a:ext>
                </a:extLst>
              </p:cNvPr>
              <p:cNvSpPr/>
              <p:nvPr/>
            </p:nvSpPr>
            <p:spPr>
              <a:xfrm>
                <a:off x="3610045" y="3464345"/>
                <a:ext cx="653139" cy="420634"/>
              </a:xfrm>
              <a:prstGeom prst="triangl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A883F24-E5FE-4608-2951-F14F54FF12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0045" y="3491609"/>
                <a:ext cx="693435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31D3E32-2981-931E-9A83-50F849FB73C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602414" y="1009583"/>
              <a:ext cx="214725" cy="20741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AA2195E-0DCE-CC7B-23CD-82741B2F8CAF}"/>
                </a:ext>
              </a:extLst>
            </p:cNvPr>
            <p:cNvSpPr/>
            <p:nvPr/>
          </p:nvSpPr>
          <p:spPr>
            <a:xfrm rot="16200000" flipV="1">
              <a:off x="5774848" y="965466"/>
              <a:ext cx="85562" cy="70962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D1E23AC-D61A-675A-71FC-EFC51DA484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4197" y="1973172"/>
              <a:ext cx="182788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1D53056-3608-6E21-23F7-D984F692D9FE}"/>
                </a:ext>
              </a:extLst>
            </p:cNvPr>
            <p:cNvCxnSpPr>
              <a:cxnSpLocks/>
            </p:cNvCxnSpPr>
            <p:nvPr/>
          </p:nvCxnSpPr>
          <p:spPr>
            <a:xfrm>
              <a:off x="2493104" y="1998181"/>
              <a:ext cx="0" cy="358572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18A6A490-EBE0-DFF3-E962-A918851A5BC8}"/>
                </a:ext>
              </a:extLst>
            </p:cNvPr>
            <p:cNvGrpSpPr/>
            <p:nvPr/>
          </p:nvGrpSpPr>
          <p:grpSpPr>
            <a:xfrm>
              <a:off x="1944460" y="3186441"/>
              <a:ext cx="1114259" cy="1083120"/>
              <a:chOff x="10511683" y="1426815"/>
              <a:chExt cx="1411966" cy="1443123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C44AAD4-4FEA-4ABB-6990-54BA1B33AF21}"/>
                  </a:ext>
                </a:extLst>
              </p:cNvPr>
              <p:cNvSpPr/>
              <p:nvPr/>
            </p:nvSpPr>
            <p:spPr>
              <a:xfrm>
                <a:off x="10511683" y="1426815"/>
                <a:ext cx="1411966" cy="14431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40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C683EDA-A6B5-CBC4-0624-70122FBAF142}"/>
                  </a:ext>
                </a:extLst>
              </p:cNvPr>
              <p:cNvGrpSpPr/>
              <p:nvPr/>
            </p:nvGrpSpPr>
            <p:grpSpPr>
              <a:xfrm rot="5400000" flipV="1">
                <a:off x="10921432" y="1708703"/>
                <a:ext cx="592453" cy="880897"/>
                <a:chOff x="3308385" y="8500613"/>
                <a:chExt cx="232509" cy="554880"/>
              </a:xfrm>
            </p:grpSpPr>
            <p:sp>
              <p:nvSpPr>
                <p:cNvPr id="47" name="Arc 46">
                  <a:extLst>
                    <a:ext uri="{FF2B5EF4-FFF2-40B4-BE49-F238E27FC236}">
                      <a16:creationId xmlns:a16="http://schemas.microsoft.com/office/drawing/2014/main" id="{2FBA4396-2A55-AAFF-5145-FA3E20D50E36}"/>
                    </a:ext>
                  </a:extLst>
                </p:cNvPr>
                <p:cNvSpPr/>
                <p:nvPr/>
              </p:nvSpPr>
              <p:spPr>
                <a:xfrm rot="16200000">
                  <a:off x="3286889" y="8524303"/>
                  <a:ext cx="277695" cy="230315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8" name="Arc 47">
                  <a:extLst>
                    <a:ext uri="{FF2B5EF4-FFF2-40B4-BE49-F238E27FC236}">
                      <a16:creationId xmlns:a16="http://schemas.microsoft.com/office/drawing/2014/main" id="{864551BD-AFFD-9D46-5920-45813D789EAD}"/>
                    </a:ext>
                  </a:extLst>
                </p:cNvPr>
                <p:cNvSpPr/>
                <p:nvPr/>
              </p:nvSpPr>
              <p:spPr>
                <a:xfrm rot="5400000" flipH="1">
                  <a:off x="3284695" y="8801488"/>
                  <a:ext cx="277695" cy="230315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62D79E9-01E3-9760-E495-887916840436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5429058" y="2174300"/>
              <a:ext cx="12104" cy="102787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1D278C0-1D8C-47BB-E99D-0D3C315E58A1}"/>
                </a:ext>
              </a:extLst>
            </p:cNvPr>
            <p:cNvGrpSpPr/>
            <p:nvPr/>
          </p:nvGrpSpPr>
          <p:grpSpPr>
            <a:xfrm rot="16200000" flipH="1">
              <a:off x="5235655" y="2488899"/>
              <a:ext cx="512854" cy="410776"/>
              <a:chOff x="3610045" y="3464345"/>
              <a:chExt cx="693435" cy="420634"/>
            </a:xfrm>
          </p:grpSpPr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7C7C66F3-A8D7-A0F3-08A4-E8C019500B85}"/>
                  </a:ext>
                </a:extLst>
              </p:cNvPr>
              <p:cNvSpPr/>
              <p:nvPr/>
            </p:nvSpPr>
            <p:spPr>
              <a:xfrm>
                <a:off x="3610045" y="3464345"/>
                <a:ext cx="653139" cy="420634"/>
              </a:xfrm>
              <a:prstGeom prst="triangl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1DDAF41-921B-438D-3B71-A535F6BF7F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0045" y="3491609"/>
                <a:ext cx="693435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1BCD064-96DF-CCDF-0746-EDFF7A294453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5088937" y="2709843"/>
              <a:ext cx="214725" cy="20741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86C876C-EC2B-E413-C08D-5C01166ED279}"/>
                </a:ext>
              </a:extLst>
            </p:cNvPr>
            <p:cNvSpPr/>
            <p:nvPr/>
          </p:nvSpPr>
          <p:spPr>
            <a:xfrm rot="16200000" flipH="1">
              <a:off x="5026698" y="2877238"/>
              <a:ext cx="85562" cy="70962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4E7BECB-DEF0-3B0C-774C-C1E02D4FD3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0810" y="1972499"/>
              <a:ext cx="216786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8EED743-280A-79DF-2853-8D857E1D6F03}"/>
                </a:ext>
              </a:extLst>
            </p:cNvPr>
            <p:cNvGrpSpPr/>
            <p:nvPr/>
          </p:nvGrpSpPr>
          <p:grpSpPr>
            <a:xfrm>
              <a:off x="8278142" y="2808945"/>
              <a:ext cx="439795" cy="2316888"/>
              <a:chOff x="7918605" y="2686715"/>
              <a:chExt cx="439795" cy="2316888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2E64F8CC-A1BA-1ABE-3FC5-89CB7862CBA9}"/>
                  </a:ext>
                </a:extLst>
              </p:cNvPr>
              <p:cNvGrpSpPr/>
              <p:nvPr/>
            </p:nvGrpSpPr>
            <p:grpSpPr>
              <a:xfrm rot="16200000">
                <a:off x="7615874" y="3638920"/>
                <a:ext cx="1045257" cy="439795"/>
                <a:chOff x="2905113" y="3027281"/>
                <a:chExt cx="1489971" cy="494935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938B76D0-13F0-D8DF-2464-8B5F6C8015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2786718" y="3145681"/>
                  <a:ext cx="394474" cy="157683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ECEB88F6-6D48-1049-5CDC-A64F13490333}"/>
                    </a:ext>
                  </a:extLst>
                </p:cNvPr>
                <p:cNvGrpSpPr/>
                <p:nvPr/>
              </p:nvGrpSpPr>
              <p:grpSpPr>
                <a:xfrm>
                  <a:off x="3062796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BED13C27-8C79-C4DE-1782-E7B8883120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61B81033-6398-A4FA-A290-2B1E8406FA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CCDC7D04-B189-27E5-C95C-3E61F7B23589}"/>
                    </a:ext>
                  </a:extLst>
                </p:cNvPr>
                <p:cNvGrpSpPr/>
                <p:nvPr/>
              </p:nvGrpSpPr>
              <p:grpSpPr>
                <a:xfrm>
                  <a:off x="3366118" y="3027281"/>
                  <a:ext cx="301842" cy="483838"/>
                  <a:chOff x="3062796" y="3027281"/>
                  <a:chExt cx="301842" cy="483838"/>
                </a:xfrm>
              </p:grpSpPr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1DB2858D-7166-682F-A64B-C5F86CEA80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1"/>
                    <a:ext cx="150922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31266ACE-9972-CBF2-D4E7-2E0BC7E723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40A7E96A-1956-3C21-86BD-35D87C493246}"/>
                    </a:ext>
                  </a:extLst>
                </p:cNvPr>
                <p:cNvGrpSpPr/>
                <p:nvPr/>
              </p:nvGrpSpPr>
              <p:grpSpPr>
                <a:xfrm>
                  <a:off x="3971282" y="3038381"/>
                  <a:ext cx="301843" cy="483835"/>
                  <a:chOff x="3062796" y="3027284"/>
                  <a:chExt cx="301843" cy="483835"/>
                </a:xfrm>
              </p:grpSpPr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00B26B98-0CF1-0669-0958-9C2588B0FE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65EB126C-9789-06BD-D73F-4B0999D09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9" y="3027284"/>
                    <a:ext cx="150920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C17B8F68-FA00-EECF-A7E0-26799C4F9681}"/>
                    </a:ext>
                  </a:extLst>
                </p:cNvPr>
                <p:cNvGrpSpPr/>
                <p:nvPr/>
              </p:nvGrpSpPr>
              <p:grpSpPr>
                <a:xfrm>
                  <a:off x="3667960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E89FA7F8-B115-5F57-BC45-C4A312DDA6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AB07838D-0EF9-8235-6E87-537931F9C6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226F0D78-5167-1D52-1F9B-AB3F0B1CAC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4136867" y="3163543"/>
                  <a:ext cx="394475" cy="121959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3288600-5885-82D5-CA65-BA56FF0F9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8947" y="2686715"/>
                <a:ext cx="0" cy="64947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3FE481C-A25E-58DC-A774-CFD5EA234D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8947" y="4354129"/>
                <a:ext cx="0" cy="64947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4409F92-6E0E-B417-3081-7FF383EADB83}"/>
                </a:ext>
              </a:extLst>
            </p:cNvPr>
            <p:cNvCxnSpPr>
              <a:cxnSpLocks/>
            </p:cNvCxnSpPr>
            <p:nvPr/>
          </p:nvCxnSpPr>
          <p:spPr>
            <a:xfrm>
              <a:off x="8619301" y="1972499"/>
              <a:ext cx="0" cy="105282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9DEF17A-956A-A2B4-5934-9B679B76C390}"/>
                </a:ext>
              </a:extLst>
            </p:cNvPr>
            <p:cNvCxnSpPr>
              <a:cxnSpLocks/>
            </p:cNvCxnSpPr>
            <p:nvPr/>
          </p:nvCxnSpPr>
          <p:spPr>
            <a:xfrm>
              <a:off x="8618484" y="4819006"/>
              <a:ext cx="0" cy="78418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1A2F9D6-37AE-3294-D528-82345AC056D3}"/>
                </a:ext>
              </a:extLst>
            </p:cNvPr>
            <p:cNvCxnSpPr>
              <a:cxnSpLocks/>
            </p:cNvCxnSpPr>
            <p:nvPr/>
          </p:nvCxnSpPr>
          <p:spPr>
            <a:xfrm>
              <a:off x="4313601" y="1262512"/>
              <a:ext cx="0" cy="140131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504D743-EADA-A481-5313-039E84786D9F}"/>
                </a:ext>
              </a:extLst>
            </p:cNvPr>
            <p:cNvCxnSpPr>
              <a:cxnSpLocks/>
            </p:cNvCxnSpPr>
            <p:nvPr/>
          </p:nvCxnSpPr>
          <p:spPr>
            <a:xfrm>
              <a:off x="6482394" y="1192446"/>
              <a:ext cx="0" cy="151374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C9877FC-692D-385D-8B8F-0D73C0399C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3791" y="5583621"/>
              <a:ext cx="6164881" cy="2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E9C5DDA-8560-F659-E79A-E6E2B3040CEF}"/>
                </a:ext>
              </a:extLst>
            </p:cNvPr>
            <p:cNvSpPr txBox="1"/>
            <p:nvPr/>
          </p:nvSpPr>
          <p:spPr>
            <a:xfrm>
              <a:off x="663905" y="3287291"/>
              <a:ext cx="14119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l-GR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r>
                <a:rPr 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AC Supply</a:t>
              </a:r>
              <a:endPara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2B22EAD-F63E-E9C6-57CD-23CCE4992076}"/>
                </a:ext>
              </a:extLst>
            </p:cNvPr>
            <p:cNvCxnSpPr/>
            <p:nvPr/>
          </p:nvCxnSpPr>
          <p:spPr>
            <a:xfrm>
              <a:off x="9339944" y="1963168"/>
              <a:ext cx="0" cy="3620453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B15EE5C-833D-D2AB-B00C-C0BE821E645E}"/>
                </a:ext>
              </a:extLst>
            </p:cNvPr>
            <p:cNvSpPr txBox="1"/>
            <p:nvPr/>
          </p:nvSpPr>
          <p:spPr>
            <a:xfrm>
              <a:off x="9008432" y="3543977"/>
              <a:ext cx="70195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IN" sz="2000" dirty="0"/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BFC383-690D-A1EC-B379-A2C77A295A4A}"/>
                </a:ext>
              </a:extLst>
            </p:cNvPr>
            <p:cNvCxnSpPr/>
            <p:nvPr/>
          </p:nvCxnSpPr>
          <p:spPr>
            <a:xfrm>
              <a:off x="3585757" y="2010285"/>
              <a:ext cx="0" cy="3537023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F5B2B96-F8A8-3AF8-88CC-6D2CABD3BB5E}"/>
                </a:ext>
              </a:extLst>
            </p:cNvPr>
            <p:cNvSpPr txBox="1"/>
            <p:nvPr/>
          </p:nvSpPr>
          <p:spPr>
            <a:xfrm>
              <a:off x="3259244" y="3379522"/>
              <a:ext cx="701958" cy="39089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IN" sz="20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961E458-6260-BCDD-36CC-F3D5ACBD071D}"/>
                </a:ext>
              </a:extLst>
            </p:cNvPr>
            <p:cNvSpPr txBox="1"/>
            <p:nvPr/>
          </p:nvSpPr>
          <p:spPr>
            <a:xfrm>
              <a:off x="7755439" y="3601031"/>
              <a:ext cx="3505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2BCD686-31A6-BDE2-C17F-6969F8C75AA7}"/>
                </a:ext>
              </a:extLst>
            </p:cNvPr>
            <p:cNvSpPr txBox="1"/>
            <p:nvPr/>
          </p:nvSpPr>
          <p:spPr>
            <a:xfrm>
              <a:off x="5191258" y="327025"/>
              <a:ext cx="5594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0535880-1E26-9836-8A9E-0D360E37DC40}"/>
                </a:ext>
              </a:extLst>
            </p:cNvPr>
            <p:cNvSpPr txBox="1"/>
            <p:nvPr/>
          </p:nvSpPr>
          <p:spPr>
            <a:xfrm>
              <a:off x="5193791" y="2981744"/>
              <a:ext cx="5594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956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82AC367-553C-5372-CD2A-2DF096C12413}"/>
              </a:ext>
            </a:extLst>
          </p:cNvPr>
          <p:cNvGrpSpPr/>
          <p:nvPr/>
        </p:nvGrpSpPr>
        <p:grpSpPr>
          <a:xfrm>
            <a:off x="1242403" y="364348"/>
            <a:ext cx="9046485" cy="5276170"/>
            <a:chOff x="663905" y="327025"/>
            <a:chExt cx="9046485" cy="527617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F2B29CD-B60A-845A-0338-235A94296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2081" y="2688716"/>
              <a:ext cx="222763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6B564A6-E5E6-DB9B-F5FA-726D975808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2082" y="1233515"/>
              <a:ext cx="222763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95CD785-E127-7060-DFCA-86B4E04DD5B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64914" y="724669"/>
              <a:ext cx="12104" cy="102787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29DC0C2-D063-550E-4A02-1351295376E6}"/>
                </a:ext>
              </a:extLst>
            </p:cNvPr>
            <p:cNvGrpSpPr/>
            <p:nvPr/>
          </p:nvGrpSpPr>
          <p:grpSpPr>
            <a:xfrm rot="16200000" flipV="1">
              <a:off x="5157567" y="1027164"/>
              <a:ext cx="512854" cy="410776"/>
              <a:chOff x="3610045" y="3464345"/>
              <a:chExt cx="693435" cy="420634"/>
            </a:xfrm>
          </p:grpSpPr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8B418E5E-2DB1-D095-E24C-23D98E5BFC0C}"/>
                  </a:ext>
                </a:extLst>
              </p:cNvPr>
              <p:cNvSpPr/>
              <p:nvPr/>
            </p:nvSpPr>
            <p:spPr>
              <a:xfrm>
                <a:off x="3610045" y="3464345"/>
                <a:ext cx="653139" cy="420634"/>
              </a:xfrm>
              <a:prstGeom prst="triangl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A883F24-E5FE-4608-2951-F14F54FF12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0045" y="3491609"/>
                <a:ext cx="693435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31D3E32-2981-931E-9A83-50F849FB73C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602414" y="1009583"/>
              <a:ext cx="214725" cy="20741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AA2195E-0DCE-CC7B-23CD-82741B2F8CAF}"/>
                </a:ext>
              </a:extLst>
            </p:cNvPr>
            <p:cNvSpPr/>
            <p:nvPr/>
          </p:nvSpPr>
          <p:spPr>
            <a:xfrm rot="16200000" flipV="1">
              <a:off x="5774848" y="965466"/>
              <a:ext cx="85562" cy="70962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D1E23AC-D61A-675A-71FC-EFC51DA484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4197" y="1973172"/>
              <a:ext cx="182788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1D53056-3608-6E21-23F7-D984F692D9FE}"/>
                </a:ext>
              </a:extLst>
            </p:cNvPr>
            <p:cNvCxnSpPr>
              <a:cxnSpLocks/>
            </p:cNvCxnSpPr>
            <p:nvPr/>
          </p:nvCxnSpPr>
          <p:spPr>
            <a:xfrm>
              <a:off x="2493104" y="1998181"/>
              <a:ext cx="0" cy="358572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18A6A490-EBE0-DFF3-E962-A918851A5BC8}"/>
                </a:ext>
              </a:extLst>
            </p:cNvPr>
            <p:cNvGrpSpPr/>
            <p:nvPr/>
          </p:nvGrpSpPr>
          <p:grpSpPr>
            <a:xfrm>
              <a:off x="1944460" y="3186441"/>
              <a:ext cx="1114259" cy="1083120"/>
              <a:chOff x="10511683" y="1426815"/>
              <a:chExt cx="1411966" cy="1443123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C44AAD4-4FEA-4ABB-6990-54BA1B33AF21}"/>
                  </a:ext>
                </a:extLst>
              </p:cNvPr>
              <p:cNvSpPr/>
              <p:nvPr/>
            </p:nvSpPr>
            <p:spPr>
              <a:xfrm>
                <a:off x="10511683" y="1426815"/>
                <a:ext cx="1411966" cy="14431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40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C683EDA-A6B5-CBC4-0624-70122FBAF142}"/>
                  </a:ext>
                </a:extLst>
              </p:cNvPr>
              <p:cNvGrpSpPr/>
              <p:nvPr/>
            </p:nvGrpSpPr>
            <p:grpSpPr>
              <a:xfrm rot="5400000" flipV="1">
                <a:off x="10921432" y="1708703"/>
                <a:ext cx="592453" cy="880897"/>
                <a:chOff x="3308385" y="8500613"/>
                <a:chExt cx="232509" cy="554880"/>
              </a:xfrm>
            </p:grpSpPr>
            <p:sp>
              <p:nvSpPr>
                <p:cNvPr id="47" name="Arc 46">
                  <a:extLst>
                    <a:ext uri="{FF2B5EF4-FFF2-40B4-BE49-F238E27FC236}">
                      <a16:creationId xmlns:a16="http://schemas.microsoft.com/office/drawing/2014/main" id="{2FBA4396-2A55-AAFF-5145-FA3E20D50E36}"/>
                    </a:ext>
                  </a:extLst>
                </p:cNvPr>
                <p:cNvSpPr/>
                <p:nvPr/>
              </p:nvSpPr>
              <p:spPr>
                <a:xfrm rot="16200000">
                  <a:off x="3286889" y="8524303"/>
                  <a:ext cx="277695" cy="230315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8" name="Arc 47">
                  <a:extLst>
                    <a:ext uri="{FF2B5EF4-FFF2-40B4-BE49-F238E27FC236}">
                      <a16:creationId xmlns:a16="http://schemas.microsoft.com/office/drawing/2014/main" id="{864551BD-AFFD-9D46-5920-45813D789EAD}"/>
                    </a:ext>
                  </a:extLst>
                </p:cNvPr>
                <p:cNvSpPr/>
                <p:nvPr/>
              </p:nvSpPr>
              <p:spPr>
                <a:xfrm rot="5400000" flipH="1">
                  <a:off x="3284695" y="8801488"/>
                  <a:ext cx="277695" cy="230315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62D79E9-01E3-9760-E495-887916840436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5429058" y="2174300"/>
              <a:ext cx="12104" cy="102787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1D278C0-1D8C-47BB-E99D-0D3C315E58A1}"/>
                </a:ext>
              </a:extLst>
            </p:cNvPr>
            <p:cNvGrpSpPr/>
            <p:nvPr/>
          </p:nvGrpSpPr>
          <p:grpSpPr>
            <a:xfrm rot="16200000" flipH="1">
              <a:off x="5235655" y="2488899"/>
              <a:ext cx="512854" cy="410776"/>
              <a:chOff x="3610045" y="3464345"/>
              <a:chExt cx="693435" cy="420634"/>
            </a:xfrm>
          </p:grpSpPr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7C7C66F3-A8D7-A0F3-08A4-E8C019500B85}"/>
                  </a:ext>
                </a:extLst>
              </p:cNvPr>
              <p:cNvSpPr/>
              <p:nvPr/>
            </p:nvSpPr>
            <p:spPr>
              <a:xfrm>
                <a:off x="3610045" y="3464345"/>
                <a:ext cx="653139" cy="420634"/>
              </a:xfrm>
              <a:prstGeom prst="triangl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1DDAF41-921B-438D-3B71-A535F6BF7F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0045" y="3491609"/>
                <a:ext cx="693435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4E7BECB-DEF0-3B0C-774C-C1E02D4FD3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0810" y="1972499"/>
              <a:ext cx="216786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8EED743-280A-79DF-2853-8D857E1D6F03}"/>
                </a:ext>
              </a:extLst>
            </p:cNvPr>
            <p:cNvGrpSpPr/>
            <p:nvPr/>
          </p:nvGrpSpPr>
          <p:grpSpPr>
            <a:xfrm>
              <a:off x="8278142" y="2808945"/>
              <a:ext cx="439795" cy="2316888"/>
              <a:chOff x="7918605" y="2686715"/>
              <a:chExt cx="439795" cy="2316888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2E64F8CC-A1BA-1ABE-3FC5-89CB7862CBA9}"/>
                  </a:ext>
                </a:extLst>
              </p:cNvPr>
              <p:cNvGrpSpPr/>
              <p:nvPr/>
            </p:nvGrpSpPr>
            <p:grpSpPr>
              <a:xfrm rot="16200000">
                <a:off x="7615874" y="3638920"/>
                <a:ext cx="1045257" cy="439795"/>
                <a:chOff x="2905113" y="3027281"/>
                <a:chExt cx="1489971" cy="494935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938B76D0-13F0-D8DF-2464-8B5F6C8015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2786718" y="3145681"/>
                  <a:ext cx="394474" cy="157683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ECEB88F6-6D48-1049-5CDC-A64F13490333}"/>
                    </a:ext>
                  </a:extLst>
                </p:cNvPr>
                <p:cNvGrpSpPr/>
                <p:nvPr/>
              </p:nvGrpSpPr>
              <p:grpSpPr>
                <a:xfrm>
                  <a:off x="3062796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BED13C27-8C79-C4DE-1782-E7B8883120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61B81033-6398-A4FA-A290-2B1E8406FA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CCDC7D04-B189-27E5-C95C-3E61F7B23589}"/>
                    </a:ext>
                  </a:extLst>
                </p:cNvPr>
                <p:cNvGrpSpPr/>
                <p:nvPr/>
              </p:nvGrpSpPr>
              <p:grpSpPr>
                <a:xfrm>
                  <a:off x="3366118" y="3027281"/>
                  <a:ext cx="301842" cy="483838"/>
                  <a:chOff x="3062796" y="3027281"/>
                  <a:chExt cx="301842" cy="483838"/>
                </a:xfrm>
              </p:grpSpPr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1DB2858D-7166-682F-A64B-C5F86CEA80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1"/>
                    <a:ext cx="150922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31266ACE-9972-CBF2-D4E7-2E0BC7E723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40A7E96A-1956-3C21-86BD-35D87C493246}"/>
                    </a:ext>
                  </a:extLst>
                </p:cNvPr>
                <p:cNvGrpSpPr/>
                <p:nvPr/>
              </p:nvGrpSpPr>
              <p:grpSpPr>
                <a:xfrm>
                  <a:off x="3971282" y="3038381"/>
                  <a:ext cx="301843" cy="483835"/>
                  <a:chOff x="3062796" y="3027284"/>
                  <a:chExt cx="301843" cy="483835"/>
                </a:xfrm>
              </p:grpSpPr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00B26B98-0CF1-0669-0958-9C2588B0FE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65EB126C-9789-06BD-D73F-4B0999D09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9" y="3027284"/>
                    <a:ext cx="150920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C17B8F68-FA00-EECF-A7E0-26799C4F9681}"/>
                    </a:ext>
                  </a:extLst>
                </p:cNvPr>
                <p:cNvGrpSpPr/>
                <p:nvPr/>
              </p:nvGrpSpPr>
              <p:grpSpPr>
                <a:xfrm>
                  <a:off x="3667960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E89FA7F8-B115-5F57-BC45-C4A312DDA6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AB07838D-0EF9-8235-6E87-537931F9C6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226F0D78-5167-1D52-1F9B-AB3F0B1CAC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4136867" y="3163543"/>
                  <a:ext cx="394475" cy="121959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3288600-5885-82D5-CA65-BA56FF0F9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8947" y="2686715"/>
                <a:ext cx="0" cy="64947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3FE481C-A25E-58DC-A774-CFD5EA234D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8947" y="4354129"/>
                <a:ext cx="0" cy="64947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4409F92-6E0E-B417-3081-7FF383EADB83}"/>
                </a:ext>
              </a:extLst>
            </p:cNvPr>
            <p:cNvCxnSpPr>
              <a:cxnSpLocks/>
            </p:cNvCxnSpPr>
            <p:nvPr/>
          </p:nvCxnSpPr>
          <p:spPr>
            <a:xfrm>
              <a:off x="8619301" y="1972499"/>
              <a:ext cx="0" cy="105282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9DEF17A-956A-A2B4-5934-9B679B76C390}"/>
                </a:ext>
              </a:extLst>
            </p:cNvPr>
            <p:cNvCxnSpPr>
              <a:cxnSpLocks/>
            </p:cNvCxnSpPr>
            <p:nvPr/>
          </p:nvCxnSpPr>
          <p:spPr>
            <a:xfrm>
              <a:off x="8618484" y="4819006"/>
              <a:ext cx="0" cy="78418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1A2F9D6-37AE-3294-D528-82345AC056D3}"/>
                </a:ext>
              </a:extLst>
            </p:cNvPr>
            <p:cNvCxnSpPr>
              <a:cxnSpLocks/>
            </p:cNvCxnSpPr>
            <p:nvPr/>
          </p:nvCxnSpPr>
          <p:spPr>
            <a:xfrm>
              <a:off x="4313601" y="1262512"/>
              <a:ext cx="0" cy="140131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504D743-EADA-A481-5313-039E84786D9F}"/>
                </a:ext>
              </a:extLst>
            </p:cNvPr>
            <p:cNvCxnSpPr>
              <a:cxnSpLocks/>
            </p:cNvCxnSpPr>
            <p:nvPr/>
          </p:nvCxnSpPr>
          <p:spPr>
            <a:xfrm>
              <a:off x="6482394" y="1192446"/>
              <a:ext cx="0" cy="151374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C9877FC-692D-385D-8B8F-0D73C0399C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3791" y="5583621"/>
              <a:ext cx="6164881" cy="2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E9C5DDA-8560-F659-E79A-E6E2B3040CEF}"/>
                </a:ext>
              </a:extLst>
            </p:cNvPr>
            <p:cNvSpPr txBox="1"/>
            <p:nvPr/>
          </p:nvSpPr>
          <p:spPr>
            <a:xfrm>
              <a:off x="663905" y="3287291"/>
              <a:ext cx="14119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l-GR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r>
                <a:rPr 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AC Supply</a:t>
              </a:r>
              <a:endPara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2B22EAD-F63E-E9C6-57CD-23CCE4992076}"/>
                </a:ext>
              </a:extLst>
            </p:cNvPr>
            <p:cNvCxnSpPr/>
            <p:nvPr/>
          </p:nvCxnSpPr>
          <p:spPr>
            <a:xfrm>
              <a:off x="9339944" y="1963168"/>
              <a:ext cx="0" cy="3620453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B15EE5C-833D-D2AB-B00C-C0BE821E645E}"/>
                </a:ext>
              </a:extLst>
            </p:cNvPr>
            <p:cNvSpPr txBox="1"/>
            <p:nvPr/>
          </p:nvSpPr>
          <p:spPr>
            <a:xfrm>
              <a:off x="9008432" y="3543977"/>
              <a:ext cx="70195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IN" sz="2000" dirty="0"/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BFC383-690D-A1EC-B379-A2C77A295A4A}"/>
                </a:ext>
              </a:extLst>
            </p:cNvPr>
            <p:cNvCxnSpPr/>
            <p:nvPr/>
          </p:nvCxnSpPr>
          <p:spPr>
            <a:xfrm>
              <a:off x="3585757" y="2010285"/>
              <a:ext cx="0" cy="3537023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F5B2B96-F8A8-3AF8-88CC-6D2CABD3BB5E}"/>
                </a:ext>
              </a:extLst>
            </p:cNvPr>
            <p:cNvSpPr txBox="1"/>
            <p:nvPr/>
          </p:nvSpPr>
          <p:spPr>
            <a:xfrm>
              <a:off x="3259244" y="3379522"/>
              <a:ext cx="701958" cy="39089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IN" sz="20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961E458-6260-BCDD-36CC-F3D5ACBD071D}"/>
                </a:ext>
              </a:extLst>
            </p:cNvPr>
            <p:cNvSpPr txBox="1"/>
            <p:nvPr/>
          </p:nvSpPr>
          <p:spPr>
            <a:xfrm>
              <a:off x="7755439" y="3601031"/>
              <a:ext cx="3505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2BCD686-31A6-BDE2-C17F-6969F8C75AA7}"/>
                </a:ext>
              </a:extLst>
            </p:cNvPr>
            <p:cNvSpPr txBox="1"/>
            <p:nvPr/>
          </p:nvSpPr>
          <p:spPr>
            <a:xfrm>
              <a:off x="5191258" y="327025"/>
              <a:ext cx="5594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0535880-1E26-9836-8A9E-0D360E37DC40}"/>
                </a:ext>
              </a:extLst>
            </p:cNvPr>
            <p:cNvSpPr txBox="1"/>
            <p:nvPr/>
          </p:nvSpPr>
          <p:spPr>
            <a:xfrm>
              <a:off x="5193791" y="2981744"/>
              <a:ext cx="5594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10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A31E0361-6A62-0151-F2EE-048A428CBADD}"/>
              </a:ext>
            </a:extLst>
          </p:cNvPr>
          <p:cNvGrpSpPr/>
          <p:nvPr/>
        </p:nvGrpSpPr>
        <p:grpSpPr>
          <a:xfrm>
            <a:off x="789931" y="345231"/>
            <a:ext cx="11022624" cy="5990253"/>
            <a:chOff x="108329" y="467392"/>
            <a:chExt cx="11986639" cy="621332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2AB1886-6AF8-309C-656D-EC920DC5D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3014" y="1045029"/>
              <a:ext cx="1" cy="5635689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5F9C19B-93E5-7115-9465-27ECCF1BAD98}"/>
                </a:ext>
              </a:extLst>
            </p:cNvPr>
            <p:cNvSpPr/>
            <p:nvPr/>
          </p:nvSpPr>
          <p:spPr>
            <a:xfrm>
              <a:off x="2490250" y="1984259"/>
              <a:ext cx="2892490" cy="2164703"/>
            </a:xfrm>
            <a:custGeom>
              <a:avLst/>
              <a:gdLst>
                <a:gd name="connsiteX0" fmla="*/ 727788 w 2892490"/>
                <a:gd name="connsiteY0" fmla="*/ 1 h 2164703"/>
                <a:gd name="connsiteX1" fmla="*/ 2892490 w 2892490"/>
                <a:gd name="connsiteY1" fmla="*/ 2164703 h 2164703"/>
                <a:gd name="connsiteX2" fmla="*/ 0 w 2892490"/>
                <a:gd name="connsiteY2" fmla="*/ 2158456 h 2164703"/>
                <a:gd name="connsiteX3" fmla="*/ 0 w 2892490"/>
                <a:gd name="connsiteY3" fmla="*/ 327532 h 2164703"/>
                <a:gd name="connsiteX4" fmla="*/ 53389 w 2892490"/>
                <a:gd name="connsiteY4" fmla="*/ 281995 h 2164703"/>
                <a:gd name="connsiteX5" fmla="*/ 727788 w 2892490"/>
                <a:gd name="connsiteY5" fmla="*/ 1 h 216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92490" h="2164703">
                  <a:moveTo>
                    <a:pt x="727788" y="1"/>
                  </a:moveTo>
                  <a:cubicBezTo>
                    <a:pt x="1447800" y="1556"/>
                    <a:pt x="2170145" y="1083129"/>
                    <a:pt x="2892490" y="2164703"/>
                  </a:cubicBezTo>
                  <a:lnTo>
                    <a:pt x="0" y="2158456"/>
                  </a:lnTo>
                  <a:lnTo>
                    <a:pt x="0" y="327532"/>
                  </a:lnTo>
                  <a:lnTo>
                    <a:pt x="53389" y="281995"/>
                  </a:lnTo>
                  <a:cubicBezTo>
                    <a:pt x="278008" y="104500"/>
                    <a:pt x="502784" y="-485"/>
                    <a:pt x="727788" y="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77DB9D7-9B5E-A3FB-E575-28C2C78C7E6F}"/>
                </a:ext>
              </a:extLst>
            </p:cNvPr>
            <p:cNvSpPr/>
            <p:nvPr/>
          </p:nvSpPr>
          <p:spPr>
            <a:xfrm flipV="1">
              <a:off x="6806689" y="4139729"/>
              <a:ext cx="2892490" cy="2164703"/>
            </a:xfrm>
            <a:custGeom>
              <a:avLst/>
              <a:gdLst>
                <a:gd name="connsiteX0" fmla="*/ 727788 w 2892490"/>
                <a:gd name="connsiteY0" fmla="*/ 1 h 2164703"/>
                <a:gd name="connsiteX1" fmla="*/ 2892490 w 2892490"/>
                <a:gd name="connsiteY1" fmla="*/ 2164703 h 2164703"/>
                <a:gd name="connsiteX2" fmla="*/ 0 w 2892490"/>
                <a:gd name="connsiteY2" fmla="*/ 2158456 h 2164703"/>
                <a:gd name="connsiteX3" fmla="*/ 0 w 2892490"/>
                <a:gd name="connsiteY3" fmla="*/ 327532 h 2164703"/>
                <a:gd name="connsiteX4" fmla="*/ 53389 w 2892490"/>
                <a:gd name="connsiteY4" fmla="*/ 281995 h 2164703"/>
                <a:gd name="connsiteX5" fmla="*/ 727788 w 2892490"/>
                <a:gd name="connsiteY5" fmla="*/ 1 h 216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92490" h="2164703">
                  <a:moveTo>
                    <a:pt x="727788" y="1"/>
                  </a:moveTo>
                  <a:cubicBezTo>
                    <a:pt x="1447800" y="1556"/>
                    <a:pt x="2170145" y="1083129"/>
                    <a:pt x="2892490" y="2164703"/>
                  </a:cubicBezTo>
                  <a:lnTo>
                    <a:pt x="0" y="2158456"/>
                  </a:lnTo>
                  <a:lnTo>
                    <a:pt x="0" y="327532"/>
                  </a:lnTo>
                  <a:lnTo>
                    <a:pt x="53389" y="281995"/>
                  </a:lnTo>
                  <a:cubicBezTo>
                    <a:pt x="278008" y="104500"/>
                    <a:pt x="502784" y="-485"/>
                    <a:pt x="727788" y="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71B3DF7-1A00-69C1-3F05-2395A0661A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3853" y="4148158"/>
              <a:ext cx="10940071" cy="804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7BEA9D-7959-89D0-C94E-17B34D010098}"/>
                </a:ext>
              </a:extLst>
            </p:cNvPr>
            <p:cNvSpPr txBox="1"/>
            <p:nvPr/>
          </p:nvSpPr>
          <p:spPr>
            <a:xfrm>
              <a:off x="9456585" y="4156586"/>
              <a:ext cx="9175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2</a:t>
              </a:r>
              <a:r>
                <a:rPr lang="el-GR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π</a:t>
              </a:r>
              <a:endParaRPr lang="en-IN" sz="28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81F9DC-4C3F-2FF9-A122-CF181AF822A4}"/>
                </a:ext>
              </a:extLst>
            </p:cNvPr>
            <p:cNvSpPr txBox="1"/>
            <p:nvPr/>
          </p:nvSpPr>
          <p:spPr>
            <a:xfrm>
              <a:off x="4881999" y="4115501"/>
              <a:ext cx="9175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π</a:t>
              </a:r>
              <a:endParaRPr lang="en-IN" sz="28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AB86F2-E31C-B969-B4D0-4B81884A8D6F}"/>
                </a:ext>
              </a:extLst>
            </p:cNvPr>
            <p:cNvSpPr txBox="1"/>
            <p:nvPr/>
          </p:nvSpPr>
          <p:spPr>
            <a:xfrm>
              <a:off x="421970" y="4116442"/>
              <a:ext cx="9175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0</a:t>
              </a:r>
              <a:endParaRPr lang="en-IN" sz="28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AA44488-FC2F-C854-814F-429964638B50}"/>
                    </a:ext>
                  </a:extLst>
                </p:cNvPr>
                <p:cNvSpPr txBox="1"/>
                <p:nvPr/>
              </p:nvSpPr>
              <p:spPr>
                <a:xfrm>
                  <a:off x="2083521" y="4115501"/>
                  <a:ext cx="8340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800" b="1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oMath>
                    </m:oMathPara>
                  </a14:m>
                  <a:endParaRPr lang="en-IN" sz="2800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AA44488-FC2F-C854-814F-429964638B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3521" y="4115501"/>
                  <a:ext cx="834099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2EDDD5D-3C0E-B012-23A9-ADA32B7A7713}"/>
                    </a:ext>
                  </a:extLst>
                </p:cNvPr>
                <p:cNvSpPr txBox="1"/>
                <p:nvPr/>
              </p:nvSpPr>
              <p:spPr>
                <a:xfrm>
                  <a:off x="6323487" y="3665998"/>
                  <a:ext cx="1075066" cy="5427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sz="2800" b="1" i="1" dirty="0">
                      <a:latin typeface="Times New Roman" panose="02020603050405020304" pitchFamily="18" charset="0"/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π</a:t>
                  </a:r>
                  <a:r>
                    <a:rPr lang="en-US" sz="2800" b="1" i="1" dirty="0">
                      <a:latin typeface="Times New Roman" panose="02020603050405020304" pitchFamily="18" charset="0"/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+</a:t>
                  </a:r>
                  <a:r>
                    <a:rPr lang="el-GR" sz="2800" b="1" dirty="0"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l-GR" sz="28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𝜶</m:t>
                      </m:r>
                    </m:oMath>
                  </a14:m>
                  <a:endParaRPr lang="en-IN" sz="2800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2EDDD5D-3C0E-B012-23A9-ADA32B7A77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3487" y="3665998"/>
                  <a:ext cx="1075066" cy="542704"/>
                </a:xfrm>
                <a:prstGeom prst="rect">
                  <a:avLst/>
                </a:prstGeom>
                <a:blipFill>
                  <a:blip r:embed="rId3"/>
                  <a:stretch>
                    <a:fillRect l="-8025" t="-14118" b="-3058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55EB56-6995-38AB-A44B-1E9EE2D397CB}"/>
                </a:ext>
              </a:extLst>
            </p:cNvPr>
            <p:cNvCxnSpPr>
              <a:cxnSpLocks/>
            </p:cNvCxnSpPr>
            <p:nvPr/>
          </p:nvCxnSpPr>
          <p:spPr>
            <a:xfrm>
              <a:off x="998370" y="1984259"/>
              <a:ext cx="149290" cy="0"/>
            </a:xfrm>
            <a:prstGeom prst="lin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BEABEEA-1550-ADE1-4949-CA792790525D}"/>
                    </a:ext>
                  </a:extLst>
                </p:cNvPr>
                <p:cNvSpPr txBox="1"/>
                <p:nvPr/>
              </p:nvSpPr>
              <p:spPr>
                <a:xfrm>
                  <a:off x="217804" y="1699363"/>
                  <a:ext cx="91750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en-IN" sz="2800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BEABEEA-1550-ADE1-4949-CA79279052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804" y="1699363"/>
                  <a:ext cx="917509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6453AE9-B759-93F1-8331-3783564538AC}"/>
                    </a:ext>
                  </a:extLst>
                </p:cNvPr>
                <p:cNvSpPr txBox="1"/>
                <p:nvPr/>
              </p:nvSpPr>
              <p:spPr>
                <a:xfrm>
                  <a:off x="11177459" y="4115501"/>
                  <a:ext cx="91750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800" b="1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𝝎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oMath>
                    </m:oMathPara>
                  </a14:m>
                  <a:endParaRPr lang="en-IN" sz="2800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6453AE9-B759-93F1-8331-3783564538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7459" y="4115501"/>
                  <a:ext cx="91750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83936F5-781C-2FB8-B239-E45E9BAF4C0A}"/>
                    </a:ext>
                  </a:extLst>
                </p:cNvPr>
                <p:cNvSpPr txBox="1"/>
                <p:nvPr/>
              </p:nvSpPr>
              <p:spPr>
                <a:xfrm>
                  <a:off x="688904" y="467392"/>
                  <a:ext cx="91750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𝑶</m:t>
                            </m:r>
                          </m:sub>
                        </m:sSub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sz="2800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83936F5-781C-2FB8-B239-E45E9BAF4C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04" y="467392"/>
                  <a:ext cx="917509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575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337A632-287E-372D-30B3-AFDE8E6032F0}"/>
                </a:ext>
              </a:extLst>
            </p:cNvPr>
            <p:cNvCxnSpPr>
              <a:cxnSpLocks/>
            </p:cNvCxnSpPr>
            <p:nvPr/>
          </p:nvCxnSpPr>
          <p:spPr>
            <a:xfrm>
              <a:off x="998369" y="6304432"/>
              <a:ext cx="149290" cy="0"/>
            </a:xfrm>
            <a:prstGeom prst="lin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A0C4CBE-EAD6-B8D0-A518-401684F5781E}"/>
                    </a:ext>
                  </a:extLst>
                </p:cNvPr>
                <p:cNvSpPr txBox="1"/>
                <p:nvPr/>
              </p:nvSpPr>
              <p:spPr>
                <a:xfrm>
                  <a:off x="108329" y="5988920"/>
                  <a:ext cx="91750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en-IN" sz="2800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A0C4CBE-EAD6-B8D0-A518-401684F57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29" y="5988920"/>
                  <a:ext cx="917509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6314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AB1886-6AF8-309C-656D-EC920DC5DF3C}"/>
              </a:ext>
            </a:extLst>
          </p:cNvPr>
          <p:cNvCxnSpPr>
            <a:cxnSpLocks/>
          </p:cNvCxnSpPr>
          <p:nvPr/>
        </p:nvCxnSpPr>
        <p:spPr>
          <a:xfrm flipV="1">
            <a:off x="1677032" y="902129"/>
            <a:ext cx="1" cy="543335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5F9C19B-93E5-7115-9465-27ECCF1BAD98}"/>
              </a:ext>
            </a:extLst>
          </p:cNvPr>
          <p:cNvSpPr/>
          <p:nvPr/>
        </p:nvSpPr>
        <p:spPr>
          <a:xfrm>
            <a:off x="2980288" y="1807639"/>
            <a:ext cx="2659864" cy="2086985"/>
          </a:xfrm>
          <a:custGeom>
            <a:avLst/>
            <a:gdLst>
              <a:gd name="connsiteX0" fmla="*/ 727788 w 2892490"/>
              <a:gd name="connsiteY0" fmla="*/ 1 h 2164703"/>
              <a:gd name="connsiteX1" fmla="*/ 2892490 w 2892490"/>
              <a:gd name="connsiteY1" fmla="*/ 2164703 h 2164703"/>
              <a:gd name="connsiteX2" fmla="*/ 0 w 2892490"/>
              <a:gd name="connsiteY2" fmla="*/ 2158456 h 2164703"/>
              <a:gd name="connsiteX3" fmla="*/ 0 w 2892490"/>
              <a:gd name="connsiteY3" fmla="*/ 327532 h 2164703"/>
              <a:gd name="connsiteX4" fmla="*/ 53389 w 2892490"/>
              <a:gd name="connsiteY4" fmla="*/ 281995 h 2164703"/>
              <a:gd name="connsiteX5" fmla="*/ 727788 w 2892490"/>
              <a:gd name="connsiteY5" fmla="*/ 1 h 216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92490" h="2164703">
                <a:moveTo>
                  <a:pt x="727788" y="1"/>
                </a:moveTo>
                <a:cubicBezTo>
                  <a:pt x="1447800" y="1556"/>
                  <a:pt x="2170145" y="1083129"/>
                  <a:pt x="2892490" y="2164703"/>
                </a:cubicBezTo>
                <a:lnTo>
                  <a:pt x="0" y="2158456"/>
                </a:lnTo>
                <a:lnTo>
                  <a:pt x="0" y="327532"/>
                </a:lnTo>
                <a:lnTo>
                  <a:pt x="53389" y="281995"/>
                </a:lnTo>
                <a:cubicBezTo>
                  <a:pt x="278008" y="104500"/>
                  <a:pt x="502784" y="-485"/>
                  <a:pt x="727788" y="1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1B3DF7-1A00-69C1-3F05-2395A0661A31}"/>
              </a:ext>
            </a:extLst>
          </p:cNvPr>
          <p:cNvCxnSpPr>
            <a:cxnSpLocks/>
          </p:cNvCxnSpPr>
          <p:nvPr/>
        </p:nvCxnSpPr>
        <p:spPr>
          <a:xfrm flipH="1" flipV="1">
            <a:off x="1153645" y="3893849"/>
            <a:ext cx="10060225" cy="77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7BEA9D-7959-89D0-C94E-17B34D010098}"/>
              </a:ext>
            </a:extLst>
          </p:cNvPr>
          <p:cNvSpPr txBox="1"/>
          <p:nvPr/>
        </p:nvSpPr>
        <p:spPr>
          <a:xfrm>
            <a:off x="9386362" y="3901974"/>
            <a:ext cx="843719" cy="504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l-GR" sz="28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π</a:t>
            </a:r>
            <a:endParaRPr lang="en-IN" sz="2800" b="1" i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1F9DC-4C3F-2FF9-A122-CF181AF822A4}"/>
              </a:ext>
            </a:extLst>
          </p:cNvPr>
          <p:cNvSpPr txBox="1"/>
          <p:nvPr/>
        </p:nvSpPr>
        <p:spPr>
          <a:xfrm>
            <a:off x="5179683" y="3862364"/>
            <a:ext cx="843719" cy="504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π</a:t>
            </a:r>
            <a:endParaRPr lang="en-IN" sz="2800" b="1" i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AB86F2-E31C-B969-B4D0-4B81884A8D6F}"/>
              </a:ext>
            </a:extLst>
          </p:cNvPr>
          <p:cNvSpPr txBox="1"/>
          <p:nvPr/>
        </p:nvSpPr>
        <p:spPr>
          <a:xfrm>
            <a:off x="1078348" y="3863272"/>
            <a:ext cx="843719" cy="504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endParaRPr lang="en-IN" sz="2800" b="1" i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A44488-FC2F-C854-814F-429964638B50}"/>
                  </a:ext>
                </a:extLst>
              </p:cNvPr>
              <p:cNvSpPr txBox="1"/>
              <p:nvPr/>
            </p:nvSpPr>
            <p:spPr>
              <a:xfrm>
                <a:off x="2606270" y="3862364"/>
                <a:ext cx="767017" cy="504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𝜶</m:t>
                      </m:r>
                    </m:oMath>
                  </m:oMathPara>
                </a14:m>
                <a:endParaRPr lang="en-IN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A44488-FC2F-C854-814F-429964638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270" y="3862364"/>
                <a:ext cx="767017" cy="5044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55EB56-6995-38AB-A44B-1E9EE2D397CB}"/>
              </a:ext>
            </a:extLst>
          </p:cNvPr>
          <p:cNvCxnSpPr>
            <a:cxnSpLocks/>
          </p:cNvCxnSpPr>
          <p:nvPr/>
        </p:nvCxnSpPr>
        <p:spPr>
          <a:xfrm>
            <a:off x="1608391" y="1807639"/>
            <a:ext cx="137283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EABEEA-1550-ADE1-4949-CA792790525D}"/>
                  </a:ext>
                </a:extLst>
              </p:cNvPr>
              <p:cNvSpPr txBox="1"/>
              <p:nvPr/>
            </p:nvSpPr>
            <p:spPr>
              <a:xfrm>
                <a:off x="890602" y="1532971"/>
                <a:ext cx="843719" cy="504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IN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EABEEA-1550-ADE1-4949-CA7927905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02" y="1532971"/>
                <a:ext cx="843719" cy="5044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453AE9-B759-93F1-8331-3783564538AC}"/>
                  </a:ext>
                </a:extLst>
              </p:cNvPr>
              <p:cNvSpPr txBox="1"/>
              <p:nvPr/>
            </p:nvSpPr>
            <p:spPr>
              <a:xfrm>
                <a:off x="10968836" y="3862364"/>
                <a:ext cx="843719" cy="504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𝝎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</m:oMath>
                  </m:oMathPara>
                </a14:m>
                <a:endParaRPr lang="en-IN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453AE9-B759-93F1-8331-378356453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8836" y="3862364"/>
                <a:ext cx="843719" cy="5044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3936F5-781C-2FB8-B239-E45E9BAF4C0A}"/>
                  </a:ext>
                </a:extLst>
              </p:cNvPr>
              <p:cNvSpPr txBox="1"/>
              <p:nvPr/>
            </p:nvSpPr>
            <p:spPr>
              <a:xfrm>
                <a:off x="1323814" y="345231"/>
                <a:ext cx="843719" cy="504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3936F5-781C-2FB8-B239-E45E9BAF4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814" y="345231"/>
                <a:ext cx="843719" cy="504435"/>
              </a:xfrm>
              <a:prstGeom prst="rect">
                <a:avLst/>
              </a:prstGeom>
              <a:blipFill>
                <a:blip r:embed="rId5"/>
                <a:stretch>
                  <a:fillRect l="-57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337A632-287E-372D-30B3-AFDE8E6032F0}"/>
              </a:ext>
            </a:extLst>
          </p:cNvPr>
          <p:cNvCxnSpPr>
            <a:cxnSpLocks/>
          </p:cNvCxnSpPr>
          <p:nvPr/>
        </p:nvCxnSpPr>
        <p:spPr>
          <a:xfrm>
            <a:off x="1608390" y="5972708"/>
            <a:ext cx="137283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0C4CBE-EAD6-B8D0-A518-401684F5781E}"/>
                  </a:ext>
                </a:extLst>
              </p:cNvPr>
              <p:cNvSpPr txBox="1"/>
              <p:nvPr/>
            </p:nvSpPr>
            <p:spPr>
              <a:xfrm>
                <a:off x="789931" y="5668523"/>
                <a:ext cx="843719" cy="504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IN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0C4CBE-EAD6-B8D0-A518-401684F57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31" y="5668523"/>
                <a:ext cx="843719" cy="5044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3BB1686-B3F7-1947-5BDF-C24AF37E0187}"/>
              </a:ext>
            </a:extLst>
          </p:cNvPr>
          <p:cNvSpPr/>
          <p:nvPr/>
        </p:nvSpPr>
        <p:spPr>
          <a:xfrm flipV="1">
            <a:off x="5638754" y="3897685"/>
            <a:ext cx="3977002" cy="2109260"/>
          </a:xfrm>
          <a:custGeom>
            <a:avLst/>
            <a:gdLst>
              <a:gd name="connsiteX0" fmla="*/ 0 w 4320073"/>
              <a:gd name="connsiteY0" fmla="*/ 2164702 h 2164702"/>
              <a:gd name="connsiteX1" fmla="*/ 2174032 w 4320073"/>
              <a:gd name="connsiteY1" fmla="*/ 0 h 2164702"/>
              <a:gd name="connsiteX2" fmla="*/ 4320073 w 4320073"/>
              <a:gd name="connsiteY2" fmla="*/ 2164702 h 2164702"/>
              <a:gd name="connsiteX3" fmla="*/ 4320073 w 4320073"/>
              <a:gd name="connsiteY3" fmla="*/ 2164702 h 216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073" h="2164702">
                <a:moveTo>
                  <a:pt x="0" y="2164702"/>
                </a:moveTo>
                <a:cubicBezTo>
                  <a:pt x="727010" y="1082351"/>
                  <a:pt x="1454020" y="0"/>
                  <a:pt x="2174032" y="0"/>
                </a:cubicBezTo>
                <a:cubicBezTo>
                  <a:pt x="2894044" y="0"/>
                  <a:pt x="4320073" y="2164702"/>
                  <a:pt x="4320073" y="2164702"/>
                </a:cubicBezTo>
                <a:lnTo>
                  <a:pt x="4320073" y="216470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EDDD5D-3C0E-B012-23A9-ADA32B7A7713}"/>
                  </a:ext>
                </a:extLst>
              </p:cNvPr>
              <p:cNvSpPr txBox="1"/>
              <p:nvPr/>
            </p:nvSpPr>
            <p:spPr>
              <a:xfrm>
                <a:off x="6364058" y="3917250"/>
                <a:ext cx="988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2800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sz="2800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l-GR" sz="2800" b="1" dirty="0"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2800" b="1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endParaRPr lang="en-IN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EDDD5D-3C0E-B012-23A9-ADA32B7A7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058" y="3917250"/>
                <a:ext cx="988605" cy="523220"/>
              </a:xfrm>
              <a:prstGeom prst="rect">
                <a:avLst/>
              </a:prstGeom>
              <a:blipFill>
                <a:blip r:embed="rId7"/>
                <a:stretch>
                  <a:fillRect l="-8025" t="-14118" b="-317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6F70DA-8C1D-884F-281E-5E0109AD3619}"/>
              </a:ext>
            </a:extLst>
          </p:cNvPr>
          <p:cNvCxnSpPr>
            <a:cxnSpLocks/>
          </p:cNvCxnSpPr>
          <p:nvPr/>
        </p:nvCxnSpPr>
        <p:spPr>
          <a:xfrm>
            <a:off x="6807554" y="3871563"/>
            <a:ext cx="0" cy="1472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885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61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Suriya Murugesan</dc:creator>
  <cp:lastModifiedBy>Suriya Murugesan</cp:lastModifiedBy>
  <cp:revision>5</cp:revision>
  <dcterms:created xsi:type="dcterms:W3CDTF">2022-12-14T15:26:43Z</dcterms:created>
  <dcterms:modified xsi:type="dcterms:W3CDTF">2022-12-19T10:41:37Z</dcterms:modified>
</cp:coreProperties>
</file>