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A70-9332-6E1D-09E2-378882CF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FBFAF-B7BA-5448-1CC3-4E46CD02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2470-417F-23EC-9099-A05AF84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8D60-4F0E-57C0-E4D7-708CCC8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11D4-2802-7BBE-F885-B48790EC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3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289-345E-37FB-A3C2-B5D100D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6FE7-9207-0B55-1697-94BA04EC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E012-FB9B-C173-D9FC-CF416BD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A00A-606E-1C84-3361-40FD0DB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0B5-0AA0-6A61-9756-EF3D7D01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7BDF-6589-D25A-D517-4E4D502F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F0F1D-66BA-CB08-5CCB-BBD18A62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B888-8C65-CEC6-CB9E-C94F387D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56E9-FA49-CD27-6887-3DD4CDF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3FC8-EC17-D378-AFF3-04CD205B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849-7806-AC3D-F091-E65FBA3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6D54-214E-595D-D588-2BB4E524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02BD-6E06-9FC2-8302-169E4B50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A0C-FBCB-4D76-EC39-8C68A21A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FF88-42EF-CC0A-ABF0-4E8BAD1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FFF0-0753-6371-CC02-B8E49F2E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0A0-C9DB-489C-54E3-380604D7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B2B5-ABBC-8672-FAF6-A1F915DA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3D1-2D98-1291-EA93-807BF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48D0-177A-43EF-2D71-48C299E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4362-92DE-B367-8BBF-8F9289A2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6E49-DBC9-5F24-F203-5F15DAF1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67CB-E9EB-EF3D-338C-33978945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C710-81AA-6256-A8DA-B87B64F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0218-AC0B-71E4-2506-035A4D6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110E-4109-8D53-B329-6E188A7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109-A256-FB46-5492-400CDAE0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4F0B-6B4A-A5C5-9BF0-59C7E4CE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B5CAC-221E-2615-4E90-71813D21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C2C05-89E1-334D-38EE-540E65949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20FC-B69B-280A-C014-659E562C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ACE4E-67A3-A16F-0308-ADABF47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0C13-06A4-5751-D4B9-02E397C1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7DA3F-C7B9-1ECF-2B0D-C3E9F294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EA3-09EE-C86A-8890-89DABC21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B922F-E7A9-B1A1-AA13-3807AA2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9843-F1E6-0B94-8887-9E67E96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F3B1-AB45-51F8-AA6E-929F4BE1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406C6-3E20-C247-9337-9A73A74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E7820-6F53-6F1C-8975-F8B00A5D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ECCCD-4C11-E36A-7D6E-FF0CAC5D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64E-1CB6-846E-DB10-BE4AA07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C95-7FA1-F2F3-1BC7-B3C212D2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86B39-64C4-9CC6-1E4C-F9746E1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B818-016E-7C27-7B6E-08EA20B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77EB-6D4E-2D9B-836A-D24401ED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2E0B-1EB8-2D0F-6C5E-4B1CD0E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9A3E-5C00-DD76-924B-60086350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C74FB-222E-C9A9-51F1-8D5E2DC5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94E3-0AC0-571F-13D5-4856DEDA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2A14-9845-4150-8150-B58F0D3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164D-EBAE-12C2-9C30-9B0E64CD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8F10-B3B5-E245-6424-443A742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FF2EF-84E3-F7E2-DD21-D18D713E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A852-024C-2B80-1383-C727ACA1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5C28-3CAE-DCB1-3387-74AC4DC9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76DB-90CB-4857-A9D0-B3C87AAB942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16B-5C27-0626-4F4A-79DC0FFDA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8368-0834-DD47-9BCA-A18CC77B6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187F08-FEEF-AEAC-C60C-D396DD8110E5}"/>
              </a:ext>
            </a:extLst>
          </p:cNvPr>
          <p:cNvCxnSpPr>
            <a:cxnSpLocks/>
          </p:cNvCxnSpPr>
          <p:nvPr/>
        </p:nvCxnSpPr>
        <p:spPr>
          <a:xfrm>
            <a:off x="1069787" y="858431"/>
            <a:ext cx="0" cy="5437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EB91FE-4211-17CD-5D79-0213B529A7D6}"/>
              </a:ext>
            </a:extLst>
          </p:cNvPr>
          <p:cNvGrpSpPr/>
          <p:nvPr/>
        </p:nvGrpSpPr>
        <p:grpSpPr>
          <a:xfrm>
            <a:off x="548733" y="2292595"/>
            <a:ext cx="1042108" cy="993632"/>
            <a:chOff x="5057339" y="2354902"/>
            <a:chExt cx="1042108" cy="9936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F38E8E-4675-ED73-0AAD-58957C6A7844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005FFF-0ED4-CAED-9BF4-18C631EFA383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41FC01-6412-5538-1A82-32D4000C9756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0BF49F-0680-5BAB-2892-AE06E4E26ABE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930E61-AE4E-C192-C193-A722836F27D8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B734F-CBC3-43D9-F352-62E784F3BE77}"/>
              </a:ext>
            </a:extLst>
          </p:cNvPr>
          <p:cNvCxnSpPr>
            <a:cxnSpLocks/>
          </p:cNvCxnSpPr>
          <p:nvPr/>
        </p:nvCxnSpPr>
        <p:spPr>
          <a:xfrm flipH="1">
            <a:off x="1058027" y="846110"/>
            <a:ext cx="9955261" cy="123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80258A6-6E74-B06A-B384-80954C7BCEA7}"/>
              </a:ext>
            </a:extLst>
          </p:cNvPr>
          <p:cNvGrpSpPr/>
          <p:nvPr/>
        </p:nvGrpSpPr>
        <p:grpSpPr>
          <a:xfrm>
            <a:off x="2885492" y="431634"/>
            <a:ext cx="1310209" cy="806000"/>
            <a:chOff x="2677704" y="366749"/>
            <a:chExt cx="1461448" cy="9434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B7B51A-3408-A935-ED04-7F88FE64DACE}"/>
                </a:ext>
              </a:extLst>
            </p:cNvPr>
            <p:cNvGrpSpPr/>
            <p:nvPr/>
          </p:nvGrpSpPr>
          <p:grpSpPr>
            <a:xfrm>
              <a:off x="2924321" y="366749"/>
              <a:ext cx="947525" cy="943455"/>
              <a:chOff x="5736068" y="1686622"/>
              <a:chExt cx="1042108" cy="9936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C6F374-CD07-9C96-4DAD-BB1815FE4356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03FC6C-0A35-A4EF-D5B7-E5F9BEDC2779}"/>
                  </a:ext>
                </a:extLst>
              </p:cNvPr>
              <p:cNvSpPr txBox="1"/>
              <p:nvPr/>
            </p:nvSpPr>
            <p:spPr>
              <a:xfrm>
                <a:off x="5999025" y="1772239"/>
                <a:ext cx="5161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DB162A-EC06-3684-C3A2-779EC1E447E7}"/>
                  </a:ext>
                </a:extLst>
              </p:cNvPr>
              <p:cNvSpPr/>
              <p:nvPr/>
            </p:nvSpPr>
            <p:spPr>
              <a:xfrm>
                <a:off x="6096000" y="2357014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7CA27D4-E219-0B8E-63F2-EE00571FCE46}"/>
                </a:ext>
              </a:extLst>
            </p:cNvPr>
            <p:cNvGrpSpPr/>
            <p:nvPr/>
          </p:nvGrpSpPr>
          <p:grpSpPr>
            <a:xfrm>
              <a:off x="2677704" y="448042"/>
              <a:ext cx="247026" cy="260732"/>
              <a:chOff x="5941524" y="3192658"/>
              <a:chExt cx="325797" cy="325797"/>
            </a:xfrm>
            <a:solidFill>
              <a:srgbClr val="FF0000"/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557F3-DB72-C1F3-6A60-EDFB199AADD5}"/>
                  </a:ext>
                </a:extLst>
              </p:cNvPr>
              <p:cNvSpPr/>
              <p:nvPr/>
            </p:nvSpPr>
            <p:spPr>
              <a:xfrm rot="5400000">
                <a:off x="5941525" y="3319806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DEA8464-1097-8FF0-DEE5-CC6ED9718EE8}"/>
                  </a:ext>
                </a:extLst>
              </p:cNvPr>
              <p:cNvSpPr/>
              <p:nvPr/>
            </p:nvSpPr>
            <p:spPr>
              <a:xfrm>
                <a:off x="5941524" y="3319805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95791F1-FBE5-A29E-6659-2582BCEBEFD4}"/>
                </a:ext>
              </a:extLst>
            </p:cNvPr>
            <p:cNvSpPr/>
            <p:nvPr/>
          </p:nvSpPr>
          <p:spPr>
            <a:xfrm>
              <a:off x="3892126" y="521185"/>
              <a:ext cx="247026" cy="572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DB9C23-4585-0D97-D315-11896BB459A7}"/>
              </a:ext>
            </a:extLst>
          </p:cNvPr>
          <p:cNvCxnSpPr>
            <a:cxnSpLocks/>
          </p:cNvCxnSpPr>
          <p:nvPr/>
        </p:nvCxnSpPr>
        <p:spPr>
          <a:xfrm>
            <a:off x="7814986" y="858431"/>
            <a:ext cx="25013" cy="32811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F016C8-ABC5-3E4F-95FA-E39B1A9CF837}"/>
              </a:ext>
            </a:extLst>
          </p:cNvPr>
          <p:cNvGrpSpPr/>
          <p:nvPr/>
        </p:nvGrpSpPr>
        <p:grpSpPr>
          <a:xfrm>
            <a:off x="7583572" y="2129818"/>
            <a:ext cx="512854" cy="561746"/>
            <a:chOff x="3610045" y="3464345"/>
            <a:chExt cx="693435" cy="575227"/>
          </a:xfrm>
        </p:grpSpPr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E2EA7DE-E47F-0B25-207C-267005CC2B5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C74757-436D-E6F6-9020-BD9EFEB97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473875-5946-CAB3-948F-CF716FD88856}"/>
              </a:ext>
            </a:extLst>
          </p:cNvPr>
          <p:cNvCxnSpPr>
            <a:cxnSpLocks/>
          </p:cNvCxnSpPr>
          <p:nvPr/>
        </p:nvCxnSpPr>
        <p:spPr>
          <a:xfrm flipH="1">
            <a:off x="6420512" y="4151926"/>
            <a:ext cx="45927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1A4C46-466A-E7AA-325F-0568DEFCE1D2}"/>
              </a:ext>
            </a:extLst>
          </p:cNvPr>
          <p:cNvGrpSpPr/>
          <p:nvPr/>
        </p:nvGrpSpPr>
        <p:grpSpPr>
          <a:xfrm>
            <a:off x="6096000" y="1092138"/>
            <a:ext cx="439795" cy="2425224"/>
            <a:chOff x="6096002" y="1241982"/>
            <a:chExt cx="439795" cy="24252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561D21F-D852-DEE1-7855-4DCA5BFFBEE4}"/>
                </a:ext>
              </a:extLst>
            </p:cNvPr>
            <p:cNvGrpSpPr/>
            <p:nvPr/>
          </p:nvGrpSpPr>
          <p:grpSpPr>
            <a:xfrm rot="16200000">
              <a:off x="5694916" y="2383113"/>
              <a:ext cx="1241968" cy="439795"/>
              <a:chOff x="2905113" y="3027281"/>
              <a:chExt cx="1489971" cy="49493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EA87DF1-57AD-E4C7-3CD9-0B94A03C21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43E756B-62FF-DE0E-872C-754F4C263D16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2228DA3-FC6A-1238-1AD1-06C06FC57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E5028D4-6AE6-11C8-DA53-DEB326310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5F8BEB7-04AE-B2F5-A543-A030591E01EE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C9C69B8-FF13-D297-0559-05DE87949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06297FA-010D-932B-3DFB-CD0E33840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33E3171-D02B-0281-CAC7-BBA5E420A046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D103C26-19B1-E709-A975-96744FB2C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2F5C1A6-AC32-943F-2D2D-59FCA2862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893E7A-6AF4-6D8F-466D-B3EAFD98DE09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12DF48F-5DF8-5E02-02E2-F226D40F2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87990BD-CC35-8800-77CF-3EFF5F5A2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1037A3A-C159-F286-07D2-BC8B1B4ECE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469474A-C8D2-893C-8016-DF894054655B}"/>
                </a:ext>
              </a:extLst>
            </p:cNvPr>
            <p:cNvCxnSpPr>
              <a:cxnSpLocks/>
            </p:cNvCxnSpPr>
            <p:nvPr/>
          </p:nvCxnSpPr>
          <p:spPr>
            <a:xfrm>
              <a:off x="6434769" y="1241982"/>
              <a:ext cx="11763" cy="740045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975AC2-8EEC-FA3F-31AD-7C4C450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6434769" y="3188904"/>
              <a:ext cx="0" cy="47830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A7F9F4-96D3-2262-8535-576DAC0A96F5}"/>
              </a:ext>
            </a:extLst>
          </p:cNvPr>
          <p:cNvCxnSpPr>
            <a:cxnSpLocks/>
          </p:cNvCxnSpPr>
          <p:nvPr/>
        </p:nvCxnSpPr>
        <p:spPr>
          <a:xfrm flipH="1">
            <a:off x="6433438" y="3435874"/>
            <a:ext cx="7210" cy="13014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7797BF-62F8-050A-A433-6526A578A41B}"/>
              </a:ext>
            </a:extLst>
          </p:cNvPr>
          <p:cNvCxnSpPr>
            <a:cxnSpLocks/>
          </p:cNvCxnSpPr>
          <p:nvPr/>
        </p:nvCxnSpPr>
        <p:spPr>
          <a:xfrm>
            <a:off x="6437004" y="846110"/>
            <a:ext cx="9528" cy="6350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8C66A3C-7A1A-C691-AED7-CB41C2AF5AD3}"/>
              </a:ext>
            </a:extLst>
          </p:cNvPr>
          <p:cNvCxnSpPr>
            <a:cxnSpLocks/>
          </p:cNvCxnSpPr>
          <p:nvPr/>
        </p:nvCxnSpPr>
        <p:spPr>
          <a:xfrm>
            <a:off x="9323658" y="855022"/>
            <a:ext cx="0" cy="3296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09C960B-B503-E94E-7553-C1F933DA78B2}"/>
              </a:ext>
            </a:extLst>
          </p:cNvPr>
          <p:cNvCxnSpPr>
            <a:cxnSpLocks/>
          </p:cNvCxnSpPr>
          <p:nvPr/>
        </p:nvCxnSpPr>
        <p:spPr>
          <a:xfrm>
            <a:off x="10988896" y="870162"/>
            <a:ext cx="0" cy="3269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971F5C-32DA-663B-3CE3-3ACDB3150ABC}"/>
              </a:ext>
            </a:extLst>
          </p:cNvPr>
          <p:cNvGrpSpPr/>
          <p:nvPr/>
        </p:nvGrpSpPr>
        <p:grpSpPr>
          <a:xfrm>
            <a:off x="10499572" y="1982027"/>
            <a:ext cx="1027432" cy="754934"/>
            <a:chOff x="10186283" y="2962557"/>
            <a:chExt cx="1027432" cy="75493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D559A5-147D-0586-D234-26F8E75BE720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73894A-9CDE-6782-B440-3D3C2B25A027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8F6D75-AC11-035E-D3AC-CE350809E30C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3A82B8-ACE7-13BE-1E10-0454166A55E3}"/>
              </a:ext>
            </a:extLst>
          </p:cNvPr>
          <p:cNvGrpSpPr/>
          <p:nvPr/>
        </p:nvGrpSpPr>
        <p:grpSpPr>
          <a:xfrm>
            <a:off x="8923221" y="1707399"/>
            <a:ext cx="852332" cy="1246162"/>
            <a:chOff x="8831819" y="1851466"/>
            <a:chExt cx="977326" cy="143865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C40F1B-A883-DD69-4BF2-07B8C31B20C9}"/>
                </a:ext>
              </a:extLst>
            </p:cNvPr>
            <p:cNvGrpSpPr/>
            <p:nvPr/>
          </p:nvGrpSpPr>
          <p:grpSpPr>
            <a:xfrm>
              <a:off x="8861620" y="2184111"/>
              <a:ext cx="947525" cy="943455"/>
              <a:chOff x="5736068" y="1686622"/>
              <a:chExt cx="1042108" cy="99363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42B74C3-F423-B0F1-DA21-A4C769B07ED2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C5F568E-1886-03DF-1AA8-37A3536F3794}"/>
                  </a:ext>
                </a:extLst>
              </p:cNvPr>
              <p:cNvSpPr txBox="1"/>
              <p:nvPr/>
            </p:nvSpPr>
            <p:spPr>
              <a:xfrm>
                <a:off x="5999025" y="1772239"/>
                <a:ext cx="516193" cy="61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44C6EE4-6822-2A43-C311-4425F012A53E}"/>
                  </a:ext>
                </a:extLst>
              </p:cNvPr>
              <p:cNvSpPr/>
              <p:nvPr/>
            </p:nvSpPr>
            <p:spPr>
              <a:xfrm>
                <a:off x="6096000" y="2357014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1A33D35-B4D0-1B01-2765-006A5D6A1118}"/>
                </a:ext>
              </a:extLst>
            </p:cNvPr>
            <p:cNvGrpSpPr/>
            <p:nvPr/>
          </p:nvGrpSpPr>
          <p:grpSpPr>
            <a:xfrm>
              <a:off x="8915002" y="1851466"/>
              <a:ext cx="247026" cy="260732"/>
              <a:chOff x="5941524" y="3192658"/>
              <a:chExt cx="325797" cy="325797"/>
            </a:xfrm>
            <a:solidFill>
              <a:srgbClr val="FF0000"/>
            </a:solidFill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A5AE874-58C6-1FD6-0C0D-B73170FF3EF1}"/>
                  </a:ext>
                </a:extLst>
              </p:cNvPr>
              <p:cNvSpPr/>
              <p:nvPr/>
            </p:nvSpPr>
            <p:spPr>
              <a:xfrm rot="5400000">
                <a:off x="5941525" y="3319806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44E17A6-0AFA-45CB-B6C3-80F31020DC12}"/>
                  </a:ext>
                </a:extLst>
              </p:cNvPr>
              <p:cNvSpPr/>
              <p:nvPr/>
            </p:nvSpPr>
            <p:spPr>
              <a:xfrm>
                <a:off x="5941524" y="3319805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1EABB28-AE35-9FA6-8752-C666795F70FE}"/>
                </a:ext>
              </a:extLst>
            </p:cNvPr>
            <p:cNvSpPr/>
            <p:nvPr/>
          </p:nvSpPr>
          <p:spPr>
            <a:xfrm>
              <a:off x="8831819" y="3232901"/>
              <a:ext cx="247026" cy="572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15EAE9-EA8A-C443-F385-30984CBCDF36}"/>
              </a:ext>
            </a:extLst>
          </p:cNvPr>
          <p:cNvCxnSpPr>
            <a:cxnSpLocks/>
          </p:cNvCxnSpPr>
          <p:nvPr/>
        </p:nvCxnSpPr>
        <p:spPr>
          <a:xfrm>
            <a:off x="6424385" y="5524954"/>
            <a:ext cx="0" cy="7713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D790E58-7528-1129-4A78-57E84CA65BEF}"/>
              </a:ext>
            </a:extLst>
          </p:cNvPr>
          <p:cNvCxnSpPr>
            <a:cxnSpLocks/>
          </p:cNvCxnSpPr>
          <p:nvPr/>
        </p:nvCxnSpPr>
        <p:spPr>
          <a:xfrm flipH="1" flipV="1">
            <a:off x="1033635" y="6300206"/>
            <a:ext cx="5412897" cy="76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55703FF1-6B06-A191-C93E-CBE4423AB709}"/>
              </a:ext>
            </a:extLst>
          </p:cNvPr>
          <p:cNvSpPr/>
          <p:nvPr/>
        </p:nvSpPr>
        <p:spPr>
          <a:xfrm>
            <a:off x="5940359" y="4936079"/>
            <a:ext cx="758802" cy="71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37070B-3B02-5E79-7E6C-197B2C54342F}"/>
              </a:ext>
            </a:extLst>
          </p:cNvPr>
          <p:cNvCxnSpPr>
            <a:cxnSpLocks/>
          </p:cNvCxnSpPr>
          <p:nvPr/>
        </p:nvCxnSpPr>
        <p:spPr>
          <a:xfrm flipV="1">
            <a:off x="6191767" y="5088852"/>
            <a:ext cx="0" cy="406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74809AA-606B-9A0E-B6F9-BB5F8E96CE7F}"/>
              </a:ext>
            </a:extLst>
          </p:cNvPr>
          <p:cNvCxnSpPr>
            <a:cxnSpLocks/>
          </p:cNvCxnSpPr>
          <p:nvPr/>
        </p:nvCxnSpPr>
        <p:spPr>
          <a:xfrm flipV="1">
            <a:off x="6189788" y="5034592"/>
            <a:ext cx="256861" cy="115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9CC6C3E-24EE-BEF5-5B99-B896E4219C01}"/>
              </a:ext>
            </a:extLst>
          </p:cNvPr>
          <p:cNvCxnSpPr>
            <a:cxnSpLocks/>
          </p:cNvCxnSpPr>
          <p:nvPr/>
        </p:nvCxnSpPr>
        <p:spPr>
          <a:xfrm>
            <a:off x="6191767" y="5365583"/>
            <a:ext cx="254882" cy="18410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543AFDD-C9B9-2671-31B1-80E88A0E1612}"/>
              </a:ext>
            </a:extLst>
          </p:cNvPr>
          <p:cNvCxnSpPr>
            <a:cxnSpLocks/>
          </p:cNvCxnSpPr>
          <p:nvPr/>
        </p:nvCxnSpPr>
        <p:spPr>
          <a:xfrm rot="5400000" flipV="1">
            <a:off x="5940359" y="4991041"/>
            <a:ext cx="0" cy="476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3DAE2C-A74F-E6F9-44BD-A763FF5538DE}"/>
              </a:ext>
            </a:extLst>
          </p:cNvPr>
          <p:cNvCxnSpPr>
            <a:cxnSpLocks/>
          </p:cNvCxnSpPr>
          <p:nvPr/>
        </p:nvCxnSpPr>
        <p:spPr>
          <a:xfrm flipV="1">
            <a:off x="6433438" y="4663688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0FBFE68-2202-7CC8-38C0-E04F8346695C}"/>
              </a:ext>
            </a:extLst>
          </p:cNvPr>
          <p:cNvCxnSpPr>
            <a:cxnSpLocks/>
          </p:cNvCxnSpPr>
          <p:nvPr/>
        </p:nvCxnSpPr>
        <p:spPr>
          <a:xfrm flipV="1">
            <a:off x="6423176" y="5532723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3AD4FB9-2016-8B6D-9A5C-D5733CAE411C}"/>
              </a:ext>
            </a:extLst>
          </p:cNvPr>
          <p:cNvSpPr txBox="1"/>
          <p:nvPr/>
        </p:nvSpPr>
        <p:spPr>
          <a:xfrm>
            <a:off x="6369758" y="4964619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ACE40F-FFCC-B838-999E-A19F06E4CF34}"/>
              </a:ext>
            </a:extLst>
          </p:cNvPr>
          <p:cNvSpPr txBox="1"/>
          <p:nvPr/>
        </p:nvSpPr>
        <p:spPr>
          <a:xfrm>
            <a:off x="6360396" y="5350131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34E399-1029-3F6B-6884-246F3B18ECDB}"/>
              </a:ext>
            </a:extLst>
          </p:cNvPr>
          <p:cNvSpPr txBox="1"/>
          <p:nvPr/>
        </p:nvSpPr>
        <p:spPr>
          <a:xfrm>
            <a:off x="5975505" y="4995577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A32A36E-F530-3278-CD85-5760776B685A}"/>
              </a:ext>
            </a:extLst>
          </p:cNvPr>
          <p:cNvGrpSpPr/>
          <p:nvPr/>
        </p:nvGrpSpPr>
        <p:grpSpPr>
          <a:xfrm>
            <a:off x="1874513" y="4564906"/>
            <a:ext cx="1462128" cy="912879"/>
            <a:chOff x="2075096" y="4345164"/>
            <a:chExt cx="1462128" cy="91287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353FC88-BBC5-66F9-3FCC-38E406789784}"/>
                </a:ext>
              </a:extLst>
            </p:cNvPr>
            <p:cNvSpPr/>
            <p:nvPr/>
          </p:nvSpPr>
          <p:spPr>
            <a:xfrm>
              <a:off x="2075096" y="4345164"/>
              <a:ext cx="1462128" cy="91287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372F033-6446-6B8B-5696-067013EDCA25}"/>
                </a:ext>
              </a:extLst>
            </p:cNvPr>
            <p:cNvGrpSpPr/>
            <p:nvPr/>
          </p:nvGrpSpPr>
          <p:grpSpPr>
            <a:xfrm>
              <a:off x="2386952" y="4363740"/>
              <a:ext cx="843417" cy="728213"/>
              <a:chOff x="2386952" y="4363740"/>
              <a:chExt cx="843417" cy="728213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9271815-DC6E-8BAB-952B-9A6E21C9281D}"/>
                  </a:ext>
                </a:extLst>
              </p:cNvPr>
              <p:cNvSpPr/>
              <p:nvPr/>
            </p:nvSpPr>
            <p:spPr>
              <a:xfrm>
                <a:off x="3114136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82E3859-4990-C680-EF8D-AC740024F7FB}"/>
                  </a:ext>
                </a:extLst>
              </p:cNvPr>
              <p:cNvSpPr/>
              <p:nvPr/>
            </p:nvSpPr>
            <p:spPr>
              <a:xfrm>
                <a:off x="2411062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84C4037-F0FE-5127-EB57-6AF908BE8843}"/>
                  </a:ext>
                </a:extLst>
              </p:cNvPr>
              <p:cNvGrpSpPr/>
              <p:nvPr/>
            </p:nvGrpSpPr>
            <p:grpSpPr>
              <a:xfrm>
                <a:off x="3086075" y="4804090"/>
                <a:ext cx="144294" cy="144294"/>
                <a:chOff x="3566389" y="3024100"/>
                <a:chExt cx="144294" cy="14429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B123E36-E71F-0BD1-D5AD-8C6ED4AF4D34}"/>
                    </a:ext>
                  </a:extLst>
                </p:cNvPr>
                <p:cNvSpPr/>
                <p:nvPr/>
              </p:nvSpPr>
              <p:spPr>
                <a:xfrm>
                  <a:off x="3566389" y="3072856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7B620D8F-49D7-525A-9036-DF0F3F2537F5}"/>
                    </a:ext>
                  </a:extLst>
                </p:cNvPr>
                <p:cNvSpPr/>
                <p:nvPr/>
              </p:nvSpPr>
              <p:spPr>
                <a:xfrm rot="5400000">
                  <a:off x="3562716" y="3073387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AE1498A-DC5E-B01A-FDE7-500695988415}"/>
                  </a:ext>
                </a:extLst>
              </p:cNvPr>
              <p:cNvSpPr/>
              <p:nvPr/>
            </p:nvSpPr>
            <p:spPr>
              <a:xfrm>
                <a:off x="2386952" y="4849784"/>
                <a:ext cx="144294" cy="45719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9F7B0E4-4546-F7B8-BC53-2B1968B93F53}"/>
                  </a:ext>
                </a:extLst>
              </p:cNvPr>
              <p:cNvSpPr txBox="1"/>
              <p:nvPr/>
            </p:nvSpPr>
            <p:spPr>
              <a:xfrm>
                <a:off x="2389684" y="4363740"/>
                <a:ext cx="832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P W M</a:t>
                </a:r>
              </a:p>
            </p:txBody>
          </p:sp>
        </p:grp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BDB144F-1236-6F35-9740-66AA9D90EC1C}"/>
              </a:ext>
            </a:extLst>
          </p:cNvPr>
          <p:cNvCxnSpPr>
            <a:cxnSpLocks/>
          </p:cNvCxnSpPr>
          <p:nvPr/>
        </p:nvCxnSpPr>
        <p:spPr>
          <a:xfrm flipV="1">
            <a:off x="2949583" y="5290168"/>
            <a:ext cx="701135" cy="3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CD1E8CB-A2EB-356D-5703-9E44AE25031F}"/>
              </a:ext>
            </a:extLst>
          </p:cNvPr>
          <p:cNvCxnSpPr>
            <a:cxnSpLocks/>
          </p:cNvCxnSpPr>
          <p:nvPr/>
        </p:nvCxnSpPr>
        <p:spPr>
          <a:xfrm>
            <a:off x="4882333" y="5292138"/>
            <a:ext cx="8393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B140A36-C3F8-2F87-EACB-594D75AFF9A3}"/>
              </a:ext>
            </a:extLst>
          </p:cNvPr>
          <p:cNvCxnSpPr>
            <a:cxnSpLocks/>
          </p:cNvCxnSpPr>
          <p:nvPr/>
        </p:nvCxnSpPr>
        <p:spPr>
          <a:xfrm flipH="1">
            <a:off x="2234391" y="5253545"/>
            <a:ext cx="19835" cy="1051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2D9FAF7-0547-2C32-D9C4-443813001B36}"/>
              </a:ext>
            </a:extLst>
          </p:cNvPr>
          <p:cNvCxnSpPr>
            <a:cxnSpLocks/>
          </p:cNvCxnSpPr>
          <p:nvPr/>
        </p:nvCxnSpPr>
        <p:spPr>
          <a:xfrm flipH="1">
            <a:off x="5056575" y="5281015"/>
            <a:ext cx="20139" cy="1034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C33F889-E34D-592D-1818-9602CE2459ED}"/>
              </a:ext>
            </a:extLst>
          </p:cNvPr>
          <p:cNvGrpSpPr/>
          <p:nvPr/>
        </p:nvGrpSpPr>
        <p:grpSpPr>
          <a:xfrm>
            <a:off x="4946939" y="5677839"/>
            <a:ext cx="275563" cy="276991"/>
            <a:chOff x="3610045" y="3464345"/>
            <a:chExt cx="693435" cy="575227"/>
          </a:xfrm>
        </p:grpSpPr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17A6FAFD-81C5-929B-FA09-4974E2B27FE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B1E5BBB-D588-3CA9-A7FF-DA2D5B58F748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5D5D2A88-8D1A-52FB-E6F3-ACD5FAFB35C3}"/>
              </a:ext>
            </a:extLst>
          </p:cNvPr>
          <p:cNvSpPr txBox="1"/>
          <p:nvPr/>
        </p:nvSpPr>
        <p:spPr>
          <a:xfrm>
            <a:off x="4594770" y="5643634"/>
            <a:ext cx="4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636E25-803B-3CF5-5F6E-32244EB82C21}"/>
              </a:ext>
            </a:extLst>
          </p:cNvPr>
          <p:cNvSpPr txBox="1"/>
          <p:nvPr/>
        </p:nvSpPr>
        <p:spPr>
          <a:xfrm>
            <a:off x="3966977" y="4665260"/>
            <a:ext cx="5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IN" b="1" baseline="-2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8BA056B-3BCD-F978-80A8-24CA4BB148AB}"/>
              </a:ext>
            </a:extLst>
          </p:cNvPr>
          <p:cNvGrpSpPr/>
          <p:nvPr/>
        </p:nvGrpSpPr>
        <p:grpSpPr>
          <a:xfrm rot="5400000">
            <a:off x="4051367" y="4532547"/>
            <a:ext cx="380181" cy="1411549"/>
            <a:chOff x="3744739" y="2571721"/>
            <a:chExt cx="311004" cy="155282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3598620-56D8-5586-BAFD-90F1A6EF9CDD}"/>
                </a:ext>
              </a:extLst>
            </p:cNvPr>
            <p:cNvGrpSpPr/>
            <p:nvPr/>
          </p:nvGrpSpPr>
          <p:grpSpPr>
            <a:xfrm rot="16200000">
              <a:off x="3459581" y="3188677"/>
              <a:ext cx="881319" cy="311004"/>
              <a:chOff x="2938509" y="3027281"/>
              <a:chExt cx="1457961" cy="494935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D4E45977-B4A5-6761-FF82-EAEBEE768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3027285"/>
                <a:ext cx="124287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6FAA466-6A10-9C73-AA39-E76DD7270BAF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3C785FB-3D1D-960F-9A4C-22A7888AF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58D9497-5A84-3FF4-C712-6DC49CC48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D994C5D-739B-7997-D879-5EE846BFD384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EBA2F71-5921-E9B3-3805-E81CEE51A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DDBE6ED-D5B9-5846-3AD5-89CA6BFF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FCE3583C-8C67-7C78-27ED-B18AE952E22D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959D109F-2808-4B65-5535-2ED91CD88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D484B1F-163B-0F76-35B7-ECABE648F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98A466B3-861B-BB94-6548-2C5C2BF5B42B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95923F2C-2E3F-91DF-9C75-25723760B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C36D9834-8CF7-EEF9-3DC0-6A87075FD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C522667-966E-9C3E-6424-4C1CAF84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2182" y="3037480"/>
                <a:ext cx="124288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C91A8E-F13F-767B-6CCC-47BABD4C21EC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2571721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26675F-743D-579B-F188-4FCD875D0965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3779608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7206AC1D-7534-79A5-6D9C-2DD9FED7AFCB}"/>
              </a:ext>
            </a:extLst>
          </p:cNvPr>
          <p:cNvSpPr txBox="1"/>
          <p:nvPr/>
        </p:nvSpPr>
        <p:spPr>
          <a:xfrm>
            <a:off x="7471466" y="2723408"/>
            <a:ext cx="33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7023588-4053-9C02-E007-CC37F2F5AE92}"/>
              </a:ext>
            </a:extLst>
          </p:cNvPr>
          <p:cNvSpPr txBox="1"/>
          <p:nvPr/>
        </p:nvSpPr>
        <p:spPr>
          <a:xfrm>
            <a:off x="7470996" y="1806773"/>
            <a:ext cx="33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C42967-634B-6807-EFBA-EF107D1374CA}"/>
              </a:ext>
            </a:extLst>
          </p:cNvPr>
          <p:cNvCxnSpPr/>
          <p:nvPr/>
        </p:nvCxnSpPr>
        <p:spPr>
          <a:xfrm>
            <a:off x="337458" y="0"/>
            <a:ext cx="0" cy="705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F846B-95F1-349C-CBFB-5318E5133A6D}"/>
              </a:ext>
            </a:extLst>
          </p:cNvPr>
          <p:cNvCxnSpPr>
            <a:cxnSpLocks/>
          </p:cNvCxnSpPr>
          <p:nvPr/>
        </p:nvCxnSpPr>
        <p:spPr>
          <a:xfrm>
            <a:off x="1788709" y="1409537"/>
            <a:ext cx="0" cy="302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CB230-B5BB-1A71-61E5-780C79230F97}"/>
              </a:ext>
            </a:extLst>
          </p:cNvPr>
          <p:cNvCxnSpPr>
            <a:cxnSpLocks/>
          </p:cNvCxnSpPr>
          <p:nvPr/>
        </p:nvCxnSpPr>
        <p:spPr>
          <a:xfrm>
            <a:off x="292939" y="1409537"/>
            <a:ext cx="1225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A4F46C-51B0-B39B-30D1-E197D6963F86}"/>
              </a:ext>
            </a:extLst>
          </p:cNvPr>
          <p:cNvCxnSpPr>
            <a:cxnSpLocks/>
          </p:cNvCxnSpPr>
          <p:nvPr/>
        </p:nvCxnSpPr>
        <p:spPr>
          <a:xfrm flipV="1">
            <a:off x="87086" y="4434805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F44487-19EA-FE48-8E4F-E9CAD4C2FE03}"/>
              </a:ext>
            </a:extLst>
          </p:cNvPr>
          <p:cNvCxnSpPr>
            <a:cxnSpLocks/>
          </p:cNvCxnSpPr>
          <p:nvPr/>
        </p:nvCxnSpPr>
        <p:spPr>
          <a:xfrm>
            <a:off x="5691395" y="4447205"/>
            <a:ext cx="0" cy="274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8CC388-27A0-CCF7-6BD3-AABE761B0876}"/>
              </a:ext>
            </a:extLst>
          </p:cNvPr>
          <p:cNvCxnSpPr/>
          <p:nvPr/>
        </p:nvCxnSpPr>
        <p:spPr>
          <a:xfrm>
            <a:off x="4645620" y="185057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398620-947B-DCAE-00C5-CDD7351127BA}"/>
              </a:ext>
            </a:extLst>
          </p:cNvPr>
          <p:cNvCxnSpPr/>
          <p:nvPr/>
        </p:nvCxnSpPr>
        <p:spPr>
          <a:xfrm>
            <a:off x="2503714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FFCC547-FCA3-07A4-2792-61708AC73F9C}"/>
              </a:ext>
            </a:extLst>
          </p:cNvPr>
          <p:cNvCxnSpPr/>
          <p:nvPr/>
        </p:nvCxnSpPr>
        <p:spPr>
          <a:xfrm>
            <a:off x="5339743" y="3800374"/>
            <a:ext cx="7990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C5B248-D544-B6D0-C5CC-E05A351B0B6E}"/>
              </a:ext>
            </a:extLst>
          </p:cNvPr>
          <p:cNvCxnSpPr>
            <a:cxnSpLocks/>
          </p:cNvCxnSpPr>
          <p:nvPr/>
        </p:nvCxnSpPr>
        <p:spPr>
          <a:xfrm flipH="1">
            <a:off x="5689732" y="1337942"/>
            <a:ext cx="30030" cy="346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9009E1-7F73-C466-23DA-41ED51DCB34E}"/>
              </a:ext>
            </a:extLst>
          </p:cNvPr>
          <p:cNvCxnSpPr>
            <a:cxnSpLocks/>
          </p:cNvCxnSpPr>
          <p:nvPr/>
        </p:nvCxnSpPr>
        <p:spPr>
          <a:xfrm>
            <a:off x="5702280" y="6012966"/>
            <a:ext cx="128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0E4854A-D72E-B431-C902-93BE3DD62FE2}"/>
              </a:ext>
            </a:extLst>
          </p:cNvPr>
          <p:cNvCxnSpPr/>
          <p:nvPr/>
        </p:nvCxnSpPr>
        <p:spPr>
          <a:xfrm>
            <a:off x="7336972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9D4E6E4-997D-5E55-8F8B-3BFE989E42E4}"/>
              </a:ext>
            </a:extLst>
          </p:cNvPr>
          <p:cNvCxnSpPr/>
          <p:nvPr/>
        </p:nvCxnSpPr>
        <p:spPr>
          <a:xfrm>
            <a:off x="8262257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D8626-3D63-CF10-7185-678999B57547}"/>
              </a:ext>
            </a:extLst>
          </p:cNvPr>
          <p:cNvCxnSpPr/>
          <p:nvPr/>
        </p:nvCxnSpPr>
        <p:spPr>
          <a:xfrm>
            <a:off x="8716900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04BFE8D-684F-E4E5-9087-130EBEBCBA07}"/>
              </a:ext>
            </a:extLst>
          </p:cNvPr>
          <p:cNvCxnSpPr/>
          <p:nvPr/>
        </p:nvCxnSpPr>
        <p:spPr>
          <a:xfrm>
            <a:off x="9936100" y="137582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7DFD839-A4F1-89F5-B9F7-8EDE9A1A6292}"/>
              </a:ext>
            </a:extLst>
          </p:cNvPr>
          <p:cNvCxnSpPr/>
          <p:nvPr/>
        </p:nvCxnSpPr>
        <p:spPr>
          <a:xfrm>
            <a:off x="10284443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D7D9ED6-A069-0B4E-E0C0-831C0A9B187E}"/>
              </a:ext>
            </a:extLst>
          </p:cNvPr>
          <p:cNvCxnSpPr>
            <a:cxnSpLocks/>
          </p:cNvCxnSpPr>
          <p:nvPr/>
        </p:nvCxnSpPr>
        <p:spPr>
          <a:xfrm>
            <a:off x="11710471" y="0"/>
            <a:ext cx="0" cy="51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27181F-4078-109C-3955-67410AF401CD}"/>
              </a:ext>
            </a:extLst>
          </p:cNvPr>
          <p:cNvCxnSpPr>
            <a:cxnSpLocks/>
          </p:cNvCxnSpPr>
          <p:nvPr/>
        </p:nvCxnSpPr>
        <p:spPr>
          <a:xfrm>
            <a:off x="6987711" y="4434805"/>
            <a:ext cx="0" cy="284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B131B78-5287-5CFA-4CEE-973E40F1F4BD}"/>
              </a:ext>
            </a:extLst>
          </p:cNvPr>
          <p:cNvCxnSpPr>
            <a:cxnSpLocks/>
          </p:cNvCxnSpPr>
          <p:nvPr/>
        </p:nvCxnSpPr>
        <p:spPr>
          <a:xfrm flipV="1">
            <a:off x="-280765" y="199962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945DB0-F626-7B73-4922-3A06BA2B3A6E}"/>
              </a:ext>
            </a:extLst>
          </p:cNvPr>
          <p:cNvCxnSpPr/>
          <p:nvPr/>
        </p:nvCxnSpPr>
        <p:spPr>
          <a:xfrm>
            <a:off x="6987711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0F9B3-FF6A-5F83-9874-94F527506587}"/>
              </a:ext>
            </a:extLst>
          </p:cNvPr>
          <p:cNvSpPr/>
          <p:nvPr/>
        </p:nvSpPr>
        <p:spPr>
          <a:xfrm>
            <a:off x="1038924" y="714015"/>
            <a:ext cx="9387073" cy="55484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5C76965-F09A-5EDA-8D24-466290F902B4}"/>
              </a:ext>
            </a:extLst>
          </p:cNvPr>
          <p:cNvCxnSpPr>
            <a:cxnSpLocks/>
          </p:cNvCxnSpPr>
          <p:nvPr/>
        </p:nvCxnSpPr>
        <p:spPr>
          <a:xfrm>
            <a:off x="7324638" y="2026481"/>
            <a:ext cx="5403" cy="23917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A6C21C-0E71-803E-0B9E-8F0226D0C277}"/>
              </a:ext>
            </a:extLst>
          </p:cNvPr>
          <p:cNvCxnSpPr>
            <a:cxnSpLocks/>
          </p:cNvCxnSpPr>
          <p:nvPr/>
        </p:nvCxnSpPr>
        <p:spPr>
          <a:xfrm>
            <a:off x="7672639" y="3237354"/>
            <a:ext cx="3361246" cy="223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993955-08EA-B68F-BA61-82E977DEF498}"/>
              </a:ext>
            </a:extLst>
          </p:cNvPr>
          <p:cNvGrpSpPr/>
          <p:nvPr/>
        </p:nvGrpSpPr>
        <p:grpSpPr>
          <a:xfrm>
            <a:off x="3036004" y="2217020"/>
            <a:ext cx="5153301" cy="2040463"/>
            <a:chOff x="2082416" y="2269271"/>
            <a:chExt cx="5153301" cy="204046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C934ABC-6A4F-8A7F-87EA-60F04084C169}"/>
                </a:ext>
              </a:extLst>
            </p:cNvPr>
            <p:cNvGrpSpPr/>
            <p:nvPr/>
          </p:nvGrpSpPr>
          <p:grpSpPr>
            <a:xfrm>
              <a:off x="2082416" y="2652895"/>
              <a:ext cx="3961965" cy="380181"/>
              <a:chOff x="2161807" y="1744632"/>
              <a:chExt cx="3961965" cy="38018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42A36AF-47B4-924A-EB43-F08F1908D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807" y="1993226"/>
                <a:ext cx="18639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944ED4-2347-1C46-601F-FC0E739E3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64274FE-BB68-67D7-8B70-E5742AB6B8F5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F1D3AD0-6A5B-1E8C-BBE1-04F9E7A3B721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6AC4CA63-DF4A-A1B5-5287-E75FB20F2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9DE403B-5C70-75D8-16E3-41C75A7AFF72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F33AC07-895C-C08A-6E34-9A820B174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8D7C9EA-71AE-5D8B-A733-8278E9E6B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E8DCE4-1043-B932-ED59-4535A89204B8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A18146DD-97B0-A0CC-C256-416F5D927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28D72506-3343-43A8-B7A2-58F8209A8D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D18EF3-5549-47DC-77E1-F8D84B01F5D0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5DC8928F-9CD6-3141-E4D1-11A2EF816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0D1DE148-F39D-2E7A-ABDB-01B6FDECC7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C1EA1A6-46E1-7A81-8173-85260EB726F4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E68B503D-6BC6-BEF3-6BB7-ABB4B0A6E8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99919384-8E30-C470-AD22-2A855E44F0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49288C7-73D5-464B-A165-04C2F3CA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5A7852A-550F-AE2C-C143-C27F55D68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59EF95-CFC0-06EA-9388-355C29663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1FF0DB-1AFD-68EC-286C-919658322792}"/>
                </a:ext>
              </a:extLst>
            </p:cNvPr>
            <p:cNvGrpSpPr/>
            <p:nvPr/>
          </p:nvGrpSpPr>
          <p:grpSpPr>
            <a:xfrm>
              <a:off x="3247662" y="3378108"/>
              <a:ext cx="2799150" cy="380181"/>
              <a:chOff x="3324622" y="1744632"/>
              <a:chExt cx="2799150" cy="38018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DBC7A3-D3A8-F081-55B2-E4B41F576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4622" y="1980163"/>
                <a:ext cx="701135" cy="39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B5932AC-FFBC-C42A-B0E0-6CDEFF331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2391095-2427-AFC4-A456-CD0F4C9F62FF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C511886-6DB9-2A70-8BFA-21DED5C7DB44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ED24C15-D2EA-CF38-29D2-8A8298B4F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A6B08E5-8E3E-0A90-F928-70DC4BE33496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06C778BB-795F-1C11-A580-EB309E5A16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6ACD64F5-4AB3-5D54-CC4F-649023AE0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8DC2B031-BC5B-0473-A657-52FB40A15883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5C371230-55B7-8FD2-6108-1901BE625B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8D09213-8CFA-F398-BDBF-AB77246EBE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412F210-698F-A0AC-0F6C-777407EFA5DB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71C17FF-802B-8EDB-356F-1494E80A68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D6FDB7D9-2E46-9ACA-2C13-0B84FD8269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F2419BE7-77E0-524F-E5B0-0E5A915B731F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D0CF5366-5364-B549-B276-721006E532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3E77B03-D7A0-0449-B796-265002E5BB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714C83C-6BC2-0EA0-5F1A-E38A51D89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5EBE83C-D809-4C2F-7DAF-67CCCFD7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14371AE-C116-AB91-154F-CB4716283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F9CABF-9A09-FF3A-C5E6-2DD44341535C}"/>
                </a:ext>
              </a:extLst>
            </p:cNvPr>
            <p:cNvGrpSpPr/>
            <p:nvPr/>
          </p:nvGrpSpPr>
          <p:grpSpPr>
            <a:xfrm>
              <a:off x="5586430" y="2269271"/>
              <a:ext cx="1649287" cy="2040463"/>
              <a:chOff x="5819499" y="2495007"/>
              <a:chExt cx="1319348" cy="1528354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887F5AC-FE8B-40A9-2AFF-8456D5F39DDE}"/>
                  </a:ext>
                </a:extLst>
              </p:cNvPr>
              <p:cNvSpPr/>
              <p:nvPr/>
            </p:nvSpPr>
            <p:spPr>
              <a:xfrm rot="5400000">
                <a:off x="5714996" y="2599510"/>
                <a:ext cx="1528354" cy="1319348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0D8292-161B-305E-B2FB-AA6A65383BBB}"/>
                  </a:ext>
                </a:extLst>
              </p:cNvPr>
              <p:cNvGrpSpPr/>
              <p:nvPr/>
            </p:nvGrpSpPr>
            <p:grpSpPr>
              <a:xfrm>
                <a:off x="5972487" y="3376117"/>
                <a:ext cx="247026" cy="260732"/>
                <a:chOff x="5941524" y="3192658"/>
                <a:chExt cx="325797" cy="325797"/>
              </a:xfrm>
              <a:solidFill>
                <a:srgbClr val="FF0000"/>
              </a:solidFill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FE100B4-7C2D-0C81-6BC0-3A71602FF023}"/>
                    </a:ext>
                  </a:extLst>
                </p:cNvPr>
                <p:cNvSpPr/>
                <p:nvPr/>
              </p:nvSpPr>
              <p:spPr>
                <a:xfrm rot="5400000">
                  <a:off x="5941525" y="3319806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2B679C4-E4EF-9524-E465-00F55B6F5DC6}"/>
                    </a:ext>
                  </a:extLst>
                </p:cNvPr>
                <p:cNvSpPr/>
                <p:nvPr/>
              </p:nvSpPr>
              <p:spPr>
                <a:xfrm>
                  <a:off x="5941524" y="3319805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58552E-F66A-A017-D651-1CAC4BBD2B7E}"/>
                  </a:ext>
                </a:extLst>
              </p:cNvPr>
              <p:cNvSpPr/>
              <p:nvPr/>
            </p:nvSpPr>
            <p:spPr>
              <a:xfrm>
                <a:off x="5972487" y="2919321"/>
                <a:ext cx="247026" cy="572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41ACE2-FF89-2F1C-FF37-0AC31E68E226}"/>
              </a:ext>
            </a:extLst>
          </p:cNvPr>
          <p:cNvGrpSpPr/>
          <p:nvPr/>
        </p:nvGrpSpPr>
        <p:grpSpPr>
          <a:xfrm>
            <a:off x="1328244" y="1626834"/>
            <a:ext cx="865814" cy="4342050"/>
            <a:chOff x="2056059" y="-720947"/>
            <a:chExt cx="865814" cy="483229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0C5BD9-6340-ACEC-359D-86DCF5109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981" y="-720947"/>
              <a:ext cx="17839" cy="459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ACB9EC-28BA-A774-068D-1246D98198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88966" y="3443947"/>
              <a:ext cx="0" cy="8658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36180C-C6D5-F675-CD60-09FA9E7C6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462" y="3998136"/>
              <a:ext cx="5730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57D037-8392-0706-36F3-52DF175BC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4862" y="4111347"/>
              <a:ext cx="2742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91702C-79B3-4CA9-2D74-7CAA631914CE}"/>
              </a:ext>
            </a:extLst>
          </p:cNvPr>
          <p:cNvCxnSpPr>
            <a:cxnSpLocks/>
          </p:cNvCxnSpPr>
          <p:nvPr/>
        </p:nvCxnSpPr>
        <p:spPr>
          <a:xfrm>
            <a:off x="3047399" y="1978805"/>
            <a:ext cx="0" cy="8658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136449-D492-ED71-4933-4BFF77EDD2B4}"/>
              </a:ext>
            </a:extLst>
          </p:cNvPr>
          <p:cNvGrpSpPr/>
          <p:nvPr/>
        </p:nvGrpSpPr>
        <p:grpSpPr>
          <a:xfrm>
            <a:off x="1374187" y="938260"/>
            <a:ext cx="2168434" cy="1436915"/>
            <a:chOff x="2982348" y="3651162"/>
            <a:chExt cx="2168434" cy="143691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6A4A22-0726-4FE0-41D3-6D953C0BB3C7}"/>
                </a:ext>
              </a:extLst>
            </p:cNvPr>
            <p:cNvGrpSpPr/>
            <p:nvPr/>
          </p:nvGrpSpPr>
          <p:grpSpPr>
            <a:xfrm>
              <a:off x="2982348" y="3651162"/>
              <a:ext cx="2168434" cy="1436915"/>
              <a:chOff x="2926080" y="3618410"/>
              <a:chExt cx="2168434" cy="14369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5C90E7-97E2-3A78-8603-6B7621FD5934}"/>
                  </a:ext>
                </a:extLst>
              </p:cNvPr>
              <p:cNvSpPr/>
              <p:nvPr/>
            </p:nvSpPr>
            <p:spPr>
              <a:xfrm>
                <a:off x="2926080" y="3618410"/>
                <a:ext cx="2168434" cy="14369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518628-5461-6F29-DE5A-92A25B96253E}"/>
                  </a:ext>
                </a:extLst>
              </p:cNvPr>
              <p:cNvSpPr/>
              <p:nvPr/>
            </p:nvSpPr>
            <p:spPr>
              <a:xfrm>
                <a:off x="3128554" y="3788229"/>
                <a:ext cx="1763486" cy="6400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F5B65B-FC0C-3E1D-443F-54BCC396A2E5}"/>
                  </a:ext>
                </a:extLst>
              </p:cNvPr>
              <p:cNvGrpSpPr/>
              <p:nvPr/>
            </p:nvGrpSpPr>
            <p:grpSpPr>
              <a:xfrm>
                <a:off x="3184823" y="3888374"/>
                <a:ext cx="1650948" cy="448493"/>
                <a:chOff x="4163453" y="1981199"/>
                <a:chExt cx="6762458" cy="72716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17C4C00-1BF9-211F-99EC-B4FDAD189766}"/>
                    </a:ext>
                  </a:extLst>
                </p:cNvPr>
                <p:cNvGrpSpPr/>
                <p:nvPr/>
              </p:nvGrpSpPr>
              <p:grpSpPr>
                <a:xfrm>
                  <a:off x="6096000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35D2263-9051-6EA0-EA1B-AB67C5644A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B2F58C1-9BD9-BD54-D90D-570CA1A0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3B7E7C4-8D65-7699-6868-F6A6E7636128}"/>
                    </a:ext>
                  </a:extLst>
                </p:cNvPr>
                <p:cNvGrpSpPr/>
                <p:nvPr/>
              </p:nvGrpSpPr>
              <p:grpSpPr>
                <a:xfrm>
                  <a:off x="4163453" y="1981199"/>
                  <a:ext cx="6762458" cy="724989"/>
                  <a:chOff x="1272209" y="1985554"/>
                  <a:chExt cx="6762458" cy="724989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FD0C08E-AE05-788E-26C6-D8857982EF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6CAF695-6259-4135-E2E1-F543F0B2E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D1596B5-9A5F-8E86-A8EE-871E2D6D5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209" y="2248988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4DB7888-9790-5DBE-BEF3-DD5E1D10BA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55359" y="2242456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9401FF-47FE-6538-DEA6-844AB35B3456}"/>
                    </a:ext>
                  </a:extLst>
                </p:cNvPr>
                <p:cNvGrpSpPr/>
                <p:nvPr/>
              </p:nvGrpSpPr>
              <p:grpSpPr>
                <a:xfrm>
                  <a:off x="4648201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EFB8D3B-0935-431B-A578-A79FA8C0C9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AAD4FBA-1185-D487-956F-E2E64E3B78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DBB298-B7BB-1BDE-455A-A2D7871A6FBE}"/>
                    </a:ext>
                  </a:extLst>
                </p:cNvPr>
                <p:cNvGrpSpPr/>
                <p:nvPr/>
              </p:nvGrpSpPr>
              <p:grpSpPr>
                <a:xfrm>
                  <a:off x="7539445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F18898-4AC0-C42E-D70C-A783E2CE6A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8E0603C-8050-8A94-2636-6089531D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4C51C-A861-8F2A-BD90-4914B4E5DEC3}"/>
                </a:ext>
              </a:extLst>
            </p:cNvPr>
            <p:cNvSpPr txBox="1"/>
            <p:nvPr/>
          </p:nvSpPr>
          <p:spPr>
            <a:xfrm>
              <a:off x="3207570" y="4428685"/>
              <a:ext cx="1763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12V Triangular Wave Generator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ABE30B-F8FC-1F98-2D86-D1DF3CCAF626}"/>
              </a:ext>
            </a:extLst>
          </p:cNvPr>
          <p:cNvCxnSpPr>
            <a:cxnSpLocks/>
          </p:cNvCxnSpPr>
          <p:nvPr/>
        </p:nvCxnSpPr>
        <p:spPr>
          <a:xfrm>
            <a:off x="4236234" y="3561388"/>
            <a:ext cx="0" cy="865814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D8F435-6724-7501-AB0E-4E1D8D21D461}"/>
              </a:ext>
            </a:extLst>
          </p:cNvPr>
          <p:cNvGrpSpPr/>
          <p:nvPr/>
        </p:nvGrpSpPr>
        <p:grpSpPr>
          <a:xfrm>
            <a:off x="2700106" y="4418187"/>
            <a:ext cx="3167082" cy="376643"/>
            <a:chOff x="5060465" y="1338840"/>
            <a:chExt cx="4982924" cy="525207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221BCB-B87A-76AA-9C78-0E09711F3068}"/>
                </a:ext>
              </a:extLst>
            </p:cNvPr>
            <p:cNvGrpSpPr/>
            <p:nvPr/>
          </p:nvGrpSpPr>
          <p:grpSpPr>
            <a:xfrm rot="5400000">
              <a:off x="8856081" y="676152"/>
              <a:ext cx="524620" cy="1849996"/>
              <a:chOff x="3744739" y="2375555"/>
              <a:chExt cx="311004" cy="133415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D0726DB-7B22-D8EC-B46B-86F4A4277A03}"/>
                  </a:ext>
                </a:extLst>
              </p:cNvPr>
              <p:cNvGrpSpPr/>
              <p:nvPr/>
            </p:nvGrpSpPr>
            <p:grpSpPr>
              <a:xfrm rot="16200000">
                <a:off x="3405632" y="3059599"/>
                <a:ext cx="989217" cy="311004"/>
                <a:chOff x="3062796" y="3027281"/>
                <a:chExt cx="1636457" cy="49493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CC85AFED-4B68-D03F-B648-ADB5DBA1B461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8D29303E-5AA9-9C4C-050C-D1153192F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3D630161-C597-2239-E0D2-2EC7CD472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ADB699B-946D-4B28-5418-98846C012E5D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1A6C3BD7-1CB1-7FEB-6DBF-D2C42CA15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7F9834F-6A70-AA6B-CE71-4B1C0920C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50531191-77BC-8FB2-2F04-5B19602D6D28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3826A56-2E59-214E-47FD-53901DF7A9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1570CCC-ACC3-6E4C-50CC-836BCB7DD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B55CBB4-62E4-CD97-834B-438215AB43F2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4A8D886E-C063-4FFB-8414-7E6B953A9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CCD058BE-9B4F-7F72-74D8-A37600F15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9FBE259-AB45-9FE1-E1C5-56CA423724EF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600BBA-72D5-0110-9E02-2CD0F8599F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895394D2-8B0A-20D0-772A-B95423449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6A6F1AC-DB77-4000-AB48-52710EFAD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74966" y="3038382"/>
                  <a:ext cx="124287" cy="31959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316195E-9070-DAAC-5C0F-E9285CE7C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567" y="2375555"/>
                <a:ext cx="0" cy="344935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AC45E07-9CE8-E40F-16BE-8C55C699D9AB}"/>
                </a:ext>
              </a:extLst>
            </p:cNvPr>
            <p:cNvGrpSpPr/>
            <p:nvPr/>
          </p:nvGrpSpPr>
          <p:grpSpPr>
            <a:xfrm>
              <a:off x="5060465" y="1338841"/>
              <a:ext cx="3121590" cy="525206"/>
              <a:chOff x="5060465" y="1338841"/>
              <a:chExt cx="3121590" cy="52520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673975B-247C-9C79-7144-6F954AA33DEC}"/>
                  </a:ext>
                </a:extLst>
              </p:cNvPr>
              <p:cNvGrpSpPr/>
              <p:nvPr/>
            </p:nvGrpSpPr>
            <p:grpSpPr>
              <a:xfrm rot="5400000">
                <a:off x="5719525" y="679781"/>
                <a:ext cx="524620" cy="1842740"/>
                <a:chOff x="3744739" y="2795622"/>
                <a:chExt cx="311004" cy="1328921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BBE6225-A634-742A-5B1C-F3499F7DFEED}"/>
                    </a:ext>
                  </a:extLst>
                </p:cNvPr>
                <p:cNvGrpSpPr/>
                <p:nvPr/>
              </p:nvGrpSpPr>
              <p:grpSpPr>
                <a:xfrm rot="16200000">
                  <a:off x="3405632" y="3134729"/>
                  <a:ext cx="989217" cy="311004"/>
                  <a:chOff x="2938509" y="3027281"/>
                  <a:chExt cx="1636457" cy="49493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1181D20A-FBE5-8ACC-6B48-6D0272CD7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8AEFE5C1-909B-F62B-2E4E-804FD859A04E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C09CDFC-EFA3-4062-512E-AAFAFCA768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1659ABC-3CB7-1F33-E341-8B59C922C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B2F87AF9-8D93-617A-C770-6BC4BB763F05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81094430-5D82-5C90-4CD2-7AC04F27AB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D51A4EA8-D4B4-B253-504D-CBDB45B0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6F30D086-34ED-D64B-2EE0-17E95165A9BA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376FF651-1944-90A5-787A-458E196BF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31BF86D1-3FC4-CEEB-D941-C82A79DE8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ECECD8A-B121-C464-F6F2-3AF87374AAF7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42797E1E-6956-CCD2-399C-0EBAA2DECF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CE004B06-D418-20BC-81DB-4FC6547E1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90BCB4F7-70A0-0EE7-3F4D-1063B1F35C78}"/>
                      </a:ext>
                    </a:extLst>
                  </p:cNvPr>
                  <p:cNvGrpSpPr/>
                  <p:nvPr/>
                </p:nvGrpSpPr>
                <p:grpSpPr>
                  <a:xfrm>
                    <a:off x="4273124" y="3027284"/>
                    <a:ext cx="301842" cy="483835"/>
                    <a:chOff x="3062796" y="3027284"/>
                    <a:chExt cx="301842" cy="483835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3646443-5619-CD34-38EB-FEAB5D3BCE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9616014-2E63-1600-F2F5-EC25433D7F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4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0A8514D-72FD-07A4-9BB7-344E18421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DCDCE49-91EB-52B1-9257-7419B4B79D29}"/>
                  </a:ext>
                </a:extLst>
              </p:cNvPr>
              <p:cNvGrpSpPr/>
              <p:nvPr/>
            </p:nvGrpSpPr>
            <p:grpSpPr>
              <a:xfrm>
                <a:off x="6914542" y="1339427"/>
                <a:ext cx="1267513" cy="524620"/>
                <a:chOff x="3062796" y="3027281"/>
                <a:chExt cx="1512170" cy="494935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2EF76897-8C62-83B2-5F2F-D862A3F03F9F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020E87FE-5020-523F-9FEC-62D96BD23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70AC35DF-DE01-EFC0-435E-ACED963FFC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8E4A266-7A05-0BEB-FA42-6E8C37674E77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43904242-3A0C-A909-DB33-F46E87775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02D1E682-F36B-37D6-6CEC-A8C5CFA5B0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E4EC478-4491-8E56-39AA-74D8ACAD7E2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69D3D1C7-C1EF-196B-8DB8-FADA47CBF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14D2ADE6-3A9A-B3A3-7FE0-2D581BBDA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29CF6328-3562-CBA6-7B4D-8A3F00A8FC6D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ABEFF08-053D-5A02-87B7-6DEEFE49EE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8E06BDE5-ABEE-AE22-5E10-4C0DB01D2A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8656DE66-E096-155A-6842-65F751765A62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F35B175-F14C-8977-5222-F566D43C6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998A89D9-E388-606F-392F-C51CCAAD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3FE472E-36DA-28D3-BC5F-306518842FB0}"/>
              </a:ext>
            </a:extLst>
          </p:cNvPr>
          <p:cNvSpPr txBox="1"/>
          <p:nvPr/>
        </p:nvSpPr>
        <p:spPr>
          <a:xfrm>
            <a:off x="2292558" y="4641316"/>
            <a:ext cx="75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BA4040E-5463-759D-A102-16C443253755}"/>
              </a:ext>
            </a:extLst>
          </p:cNvPr>
          <p:cNvSpPr txBox="1"/>
          <p:nvPr/>
        </p:nvSpPr>
        <p:spPr>
          <a:xfrm>
            <a:off x="3317154" y="4756570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Rheostat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74FB55-C9FF-65FE-AECE-6965B27F886C}"/>
              </a:ext>
            </a:extLst>
          </p:cNvPr>
          <p:cNvSpPr txBox="1"/>
          <p:nvPr/>
        </p:nvSpPr>
        <p:spPr>
          <a:xfrm>
            <a:off x="6526125" y="4378836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Comparator IC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07047EA-89F0-06D1-8AB9-08EA0D182CA8}"/>
              </a:ext>
            </a:extLst>
          </p:cNvPr>
          <p:cNvGrpSpPr/>
          <p:nvPr/>
        </p:nvGrpSpPr>
        <p:grpSpPr>
          <a:xfrm rot="5400000">
            <a:off x="9021690" y="3048928"/>
            <a:ext cx="512854" cy="425351"/>
            <a:chOff x="3610045" y="3464345"/>
            <a:chExt cx="693435" cy="575227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ECEF415A-C00F-A541-5999-85A256C1B2AA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5D40F0-C4AF-A568-5214-6B9F82986F9A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43939E3E-3D2E-6F9E-8D2F-3AE299CCFAB3}"/>
              </a:ext>
            </a:extLst>
          </p:cNvPr>
          <p:cNvSpPr/>
          <p:nvPr/>
        </p:nvSpPr>
        <p:spPr>
          <a:xfrm>
            <a:off x="7247676" y="1925400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B48695D-7A3B-F1D7-4F85-0D8CBD94B8F4}"/>
              </a:ext>
            </a:extLst>
          </p:cNvPr>
          <p:cNvSpPr/>
          <p:nvPr/>
        </p:nvSpPr>
        <p:spPr>
          <a:xfrm>
            <a:off x="7256383" y="4272367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F36DEA-EC74-B45A-462B-71489D3F13F7}"/>
              </a:ext>
            </a:extLst>
          </p:cNvPr>
          <p:cNvSpPr txBox="1"/>
          <p:nvPr/>
        </p:nvSpPr>
        <p:spPr>
          <a:xfrm>
            <a:off x="7452586" y="4097725"/>
            <a:ext cx="85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F9B234-DB03-B291-FCED-8336BB579EFA}"/>
              </a:ext>
            </a:extLst>
          </p:cNvPr>
          <p:cNvSpPr txBox="1"/>
          <p:nvPr/>
        </p:nvSpPr>
        <p:spPr>
          <a:xfrm>
            <a:off x="6858442" y="1626834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50A3C6D-328E-DEED-0C2F-037317F07587}"/>
              </a:ext>
            </a:extLst>
          </p:cNvPr>
          <p:cNvSpPr txBox="1"/>
          <p:nvPr/>
        </p:nvSpPr>
        <p:spPr>
          <a:xfrm>
            <a:off x="8786139" y="3440855"/>
            <a:ext cx="954095" cy="40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Diode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FB85033-B939-0100-CE32-9488A9CEBA58}"/>
              </a:ext>
            </a:extLst>
          </p:cNvPr>
          <p:cNvSpPr txBox="1"/>
          <p:nvPr/>
        </p:nvSpPr>
        <p:spPr>
          <a:xfrm>
            <a:off x="5477881" y="4661129"/>
            <a:ext cx="77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D790C94-6EEE-C6E8-DCB0-91497B3B2A19}"/>
              </a:ext>
            </a:extLst>
          </p:cNvPr>
          <p:cNvCxnSpPr>
            <a:cxnSpLocks/>
          </p:cNvCxnSpPr>
          <p:nvPr/>
        </p:nvCxnSpPr>
        <p:spPr>
          <a:xfrm>
            <a:off x="1756753" y="5301591"/>
            <a:ext cx="9277132" cy="1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CBB80FE3-CC2F-FE8F-768C-C681EA112B9B}"/>
              </a:ext>
            </a:extLst>
          </p:cNvPr>
          <p:cNvSpPr/>
          <p:nvPr/>
        </p:nvSpPr>
        <p:spPr>
          <a:xfrm>
            <a:off x="10904298" y="3181244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9EE01FF-6394-37B7-4C8B-A04DC6B6508E}"/>
              </a:ext>
            </a:extLst>
          </p:cNvPr>
          <p:cNvSpPr/>
          <p:nvPr/>
        </p:nvSpPr>
        <p:spPr>
          <a:xfrm>
            <a:off x="10946418" y="5236133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26A7F2-1485-1EDD-268F-2EED38781419}"/>
              </a:ext>
            </a:extLst>
          </p:cNvPr>
          <p:cNvGrpSpPr/>
          <p:nvPr/>
        </p:nvGrpSpPr>
        <p:grpSpPr>
          <a:xfrm>
            <a:off x="10516897" y="3429000"/>
            <a:ext cx="1062352" cy="1612426"/>
            <a:chOff x="10516897" y="3429000"/>
            <a:chExt cx="1062352" cy="161242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793A79D-9D95-2D90-A7EB-EC9D205C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485" y="3429000"/>
              <a:ext cx="0" cy="1612426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997592-738D-55C2-2FEA-90B572DC3FD1}"/>
                </a:ext>
              </a:extLst>
            </p:cNvPr>
            <p:cNvSpPr txBox="1"/>
            <p:nvPr/>
          </p:nvSpPr>
          <p:spPr>
            <a:xfrm>
              <a:off x="10516897" y="3938696"/>
              <a:ext cx="10623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PWM Signal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9BCD7C6-9BF2-58B7-0065-21B978E78235}"/>
              </a:ext>
            </a:extLst>
          </p:cNvPr>
          <p:cNvGrpSpPr/>
          <p:nvPr/>
        </p:nvGrpSpPr>
        <p:grpSpPr>
          <a:xfrm>
            <a:off x="11119061" y="3136453"/>
            <a:ext cx="237269" cy="189403"/>
            <a:chOff x="10745367" y="1739954"/>
            <a:chExt cx="195560" cy="22049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4D00175-426F-3841-9FD2-6CC306B7DB0F}"/>
                </a:ext>
              </a:extLst>
            </p:cNvPr>
            <p:cNvSpPr/>
            <p:nvPr/>
          </p:nvSpPr>
          <p:spPr>
            <a:xfrm rot="5400000">
              <a:off x="10732898" y="1827343"/>
              <a:ext cx="22049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126DDFC-E89C-472B-1596-BF4C0EDA2F48}"/>
                </a:ext>
              </a:extLst>
            </p:cNvPr>
            <p:cNvSpPr/>
            <p:nvPr/>
          </p:nvSpPr>
          <p:spPr>
            <a:xfrm rot="10800000">
              <a:off x="10745367" y="1827344"/>
              <a:ext cx="19556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055DCD0-7EBC-AB86-BC4F-4D2944F84E3D}"/>
              </a:ext>
            </a:extLst>
          </p:cNvPr>
          <p:cNvSpPr/>
          <p:nvPr/>
        </p:nvSpPr>
        <p:spPr>
          <a:xfrm rot="10800000">
            <a:off x="11161836" y="5278731"/>
            <a:ext cx="19556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7B8FF6E-2BD5-50DF-EFBE-8DDBB601A125}"/>
              </a:ext>
            </a:extLst>
          </p:cNvPr>
          <p:cNvSpPr txBox="1"/>
          <p:nvPr/>
        </p:nvSpPr>
        <p:spPr>
          <a:xfrm>
            <a:off x="4632881" y="220882"/>
            <a:ext cx="273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PWM 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43561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Manoj Kumar</cp:lastModifiedBy>
  <cp:revision>6</cp:revision>
  <dcterms:created xsi:type="dcterms:W3CDTF">2022-12-08T13:25:49Z</dcterms:created>
  <dcterms:modified xsi:type="dcterms:W3CDTF">2022-12-14T14:49:09Z</dcterms:modified>
</cp:coreProperties>
</file>