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5F38E8E-4675-ED73-0AAD-58957C6A7844}"/>
              </a:ext>
            </a:extLst>
          </p:cNvPr>
          <p:cNvSpPr/>
          <p:nvPr/>
        </p:nvSpPr>
        <p:spPr>
          <a:xfrm>
            <a:off x="548733" y="2292595"/>
            <a:ext cx="1042108" cy="9936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05FFF-0ED4-CAED-9BF4-18C631EFA383}"/>
              </a:ext>
            </a:extLst>
          </p:cNvPr>
          <p:cNvGrpSpPr/>
          <p:nvPr/>
        </p:nvGrpSpPr>
        <p:grpSpPr>
          <a:xfrm>
            <a:off x="906888" y="2523234"/>
            <a:ext cx="325797" cy="325797"/>
            <a:chOff x="5941524" y="3249334"/>
            <a:chExt cx="325797" cy="325797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1FC01-6412-5538-1A82-32D4000C9756}"/>
                </a:ext>
              </a:extLst>
            </p:cNvPr>
            <p:cNvSpPr/>
            <p:nvPr/>
          </p:nvSpPr>
          <p:spPr>
            <a:xfrm rot="5400000">
              <a:off x="5941523" y="3376482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BF49F-0680-5BAB-2892-AE06E4E26ABE}"/>
                </a:ext>
              </a:extLst>
            </p:cNvPr>
            <p:cNvSpPr/>
            <p:nvPr/>
          </p:nvSpPr>
          <p:spPr>
            <a:xfrm>
              <a:off x="5941524" y="3376391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4645620" y="846110"/>
            <a:ext cx="6367668" cy="13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14986" y="858431"/>
            <a:ext cx="25013" cy="32811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9007018" y="5213302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151926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9474A-C8D2-893C-8016-DF894054655B}"/>
              </a:ext>
            </a:extLst>
          </p:cNvPr>
          <p:cNvCxnSpPr>
            <a:cxnSpLocks/>
          </p:cNvCxnSpPr>
          <p:nvPr/>
        </p:nvCxnSpPr>
        <p:spPr>
          <a:xfrm>
            <a:off x="11589091" y="5409210"/>
            <a:ext cx="2300" cy="89892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 flipH="1">
            <a:off x="6433438" y="1308315"/>
            <a:ext cx="6386" cy="3429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12600" cy="5416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0" cy="3296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0" cy="3269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1982027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5703FF1-6B06-A191-C93E-CBE4423AB709}"/>
              </a:ext>
            </a:extLst>
          </p:cNvPr>
          <p:cNvSpPr/>
          <p:nvPr/>
        </p:nvSpPr>
        <p:spPr>
          <a:xfrm>
            <a:off x="5940359" y="4936079"/>
            <a:ext cx="758802" cy="71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37070B-3B02-5E79-7E6C-197B2C54342F}"/>
              </a:ext>
            </a:extLst>
          </p:cNvPr>
          <p:cNvCxnSpPr>
            <a:cxnSpLocks/>
          </p:cNvCxnSpPr>
          <p:nvPr/>
        </p:nvCxnSpPr>
        <p:spPr>
          <a:xfrm flipV="1">
            <a:off x="6191767" y="5088852"/>
            <a:ext cx="0" cy="406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74809AA-606B-9A0E-B6F9-BB5F8E96CE7F}"/>
              </a:ext>
            </a:extLst>
          </p:cNvPr>
          <p:cNvCxnSpPr>
            <a:cxnSpLocks/>
          </p:cNvCxnSpPr>
          <p:nvPr/>
        </p:nvCxnSpPr>
        <p:spPr>
          <a:xfrm flipV="1">
            <a:off x="6189788" y="5034592"/>
            <a:ext cx="256861" cy="115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9CC6C3E-24EE-BEF5-5B99-B896E4219C01}"/>
              </a:ext>
            </a:extLst>
          </p:cNvPr>
          <p:cNvCxnSpPr>
            <a:cxnSpLocks/>
          </p:cNvCxnSpPr>
          <p:nvPr/>
        </p:nvCxnSpPr>
        <p:spPr>
          <a:xfrm>
            <a:off x="6191767" y="5365583"/>
            <a:ext cx="254882" cy="18410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543AFDD-C9B9-2671-31B1-80E88A0E1612}"/>
              </a:ext>
            </a:extLst>
          </p:cNvPr>
          <p:cNvCxnSpPr>
            <a:cxnSpLocks/>
          </p:cNvCxnSpPr>
          <p:nvPr/>
        </p:nvCxnSpPr>
        <p:spPr>
          <a:xfrm rot="5400000" flipV="1">
            <a:off x="5940359" y="4991041"/>
            <a:ext cx="0" cy="47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3DAE2C-A74F-E6F9-44BD-A763FF5538DE}"/>
              </a:ext>
            </a:extLst>
          </p:cNvPr>
          <p:cNvCxnSpPr>
            <a:cxnSpLocks/>
          </p:cNvCxnSpPr>
          <p:nvPr/>
        </p:nvCxnSpPr>
        <p:spPr>
          <a:xfrm flipV="1">
            <a:off x="6433438" y="4663688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FBFE68-2202-7CC8-38C0-E04F8346695C}"/>
              </a:ext>
            </a:extLst>
          </p:cNvPr>
          <p:cNvCxnSpPr>
            <a:cxnSpLocks/>
          </p:cNvCxnSpPr>
          <p:nvPr/>
        </p:nvCxnSpPr>
        <p:spPr>
          <a:xfrm flipV="1">
            <a:off x="6423176" y="5532723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69758" y="4964619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0396" y="5350131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75505" y="4995577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74513" y="456490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2949583" y="5290168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82333" y="5292138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 flipH="1">
            <a:off x="2234391" y="5253545"/>
            <a:ext cx="19835" cy="105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 flipH="1">
            <a:off x="5056575" y="5281015"/>
            <a:ext cx="20139" cy="1034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46939" y="5677839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3966977" y="466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4051367" y="4532547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42967-634B-6807-EFBA-EF107D1374CA}"/>
              </a:ext>
            </a:extLst>
          </p:cNvPr>
          <p:cNvCxnSpPr/>
          <p:nvPr/>
        </p:nvCxnSpPr>
        <p:spPr>
          <a:xfrm>
            <a:off x="337458" y="0"/>
            <a:ext cx="0" cy="70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846B-95F1-349C-CBFB-5318E5133A6D}"/>
              </a:ext>
            </a:extLst>
          </p:cNvPr>
          <p:cNvCxnSpPr>
            <a:cxnSpLocks/>
          </p:cNvCxnSpPr>
          <p:nvPr/>
        </p:nvCxnSpPr>
        <p:spPr>
          <a:xfrm>
            <a:off x="1788709" y="1409537"/>
            <a:ext cx="0" cy="302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CB230-B5BB-1A71-61E5-780C79230F97}"/>
              </a:ext>
            </a:extLst>
          </p:cNvPr>
          <p:cNvCxnSpPr>
            <a:cxnSpLocks/>
          </p:cNvCxnSpPr>
          <p:nvPr/>
        </p:nvCxnSpPr>
        <p:spPr>
          <a:xfrm>
            <a:off x="292939" y="1409537"/>
            <a:ext cx="1225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A4F46C-51B0-B39B-30D1-E197D6963F86}"/>
              </a:ext>
            </a:extLst>
          </p:cNvPr>
          <p:cNvCxnSpPr>
            <a:cxnSpLocks/>
          </p:cNvCxnSpPr>
          <p:nvPr/>
        </p:nvCxnSpPr>
        <p:spPr>
          <a:xfrm flipV="1">
            <a:off x="87086" y="4434805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F44487-19EA-FE48-8E4F-E9CAD4C2FE03}"/>
              </a:ext>
            </a:extLst>
          </p:cNvPr>
          <p:cNvCxnSpPr>
            <a:cxnSpLocks/>
          </p:cNvCxnSpPr>
          <p:nvPr/>
        </p:nvCxnSpPr>
        <p:spPr>
          <a:xfrm>
            <a:off x="5691395" y="4447205"/>
            <a:ext cx="0" cy="27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8CC388-27A0-CCF7-6BD3-AABE761B0876}"/>
              </a:ext>
            </a:extLst>
          </p:cNvPr>
          <p:cNvCxnSpPr/>
          <p:nvPr/>
        </p:nvCxnSpPr>
        <p:spPr>
          <a:xfrm>
            <a:off x="4645620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398620-947B-DCAE-00C5-CDD7351127BA}"/>
              </a:ext>
            </a:extLst>
          </p:cNvPr>
          <p:cNvCxnSpPr/>
          <p:nvPr/>
        </p:nvCxnSpPr>
        <p:spPr>
          <a:xfrm>
            <a:off x="2503714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FCC547-FCA3-07A4-2792-61708AC73F9C}"/>
              </a:ext>
            </a:extLst>
          </p:cNvPr>
          <p:cNvCxnSpPr/>
          <p:nvPr/>
        </p:nvCxnSpPr>
        <p:spPr>
          <a:xfrm>
            <a:off x="5339743" y="3800374"/>
            <a:ext cx="799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C5B248-D544-B6D0-C5CC-E05A351B0B6E}"/>
              </a:ext>
            </a:extLst>
          </p:cNvPr>
          <p:cNvCxnSpPr>
            <a:cxnSpLocks/>
          </p:cNvCxnSpPr>
          <p:nvPr/>
        </p:nvCxnSpPr>
        <p:spPr>
          <a:xfrm flipH="1">
            <a:off x="5689732" y="1337942"/>
            <a:ext cx="30030" cy="346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9009E1-7F73-C466-23DA-41ED51DCB34E}"/>
              </a:ext>
            </a:extLst>
          </p:cNvPr>
          <p:cNvCxnSpPr>
            <a:cxnSpLocks/>
          </p:cNvCxnSpPr>
          <p:nvPr/>
        </p:nvCxnSpPr>
        <p:spPr>
          <a:xfrm>
            <a:off x="5702280" y="6012966"/>
            <a:ext cx="128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E4854A-D72E-B431-C902-93BE3DD62FE2}"/>
              </a:ext>
            </a:extLst>
          </p:cNvPr>
          <p:cNvCxnSpPr/>
          <p:nvPr/>
        </p:nvCxnSpPr>
        <p:spPr>
          <a:xfrm>
            <a:off x="7336972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D4E6E4-997D-5E55-8F8B-3BFE989E42E4}"/>
              </a:ext>
            </a:extLst>
          </p:cNvPr>
          <p:cNvCxnSpPr/>
          <p:nvPr/>
        </p:nvCxnSpPr>
        <p:spPr>
          <a:xfrm>
            <a:off x="8262257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D8626-3D63-CF10-7185-678999B57547}"/>
              </a:ext>
            </a:extLst>
          </p:cNvPr>
          <p:cNvCxnSpPr/>
          <p:nvPr/>
        </p:nvCxnSpPr>
        <p:spPr>
          <a:xfrm>
            <a:off x="8716900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4BFE8D-684F-E4E5-9087-130EBEBCBA07}"/>
              </a:ext>
            </a:extLst>
          </p:cNvPr>
          <p:cNvCxnSpPr/>
          <p:nvPr/>
        </p:nvCxnSpPr>
        <p:spPr>
          <a:xfrm>
            <a:off x="9936100" y="137582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DFD839-A4F1-89F5-B9F7-8EDE9A1A6292}"/>
              </a:ext>
            </a:extLst>
          </p:cNvPr>
          <p:cNvCxnSpPr/>
          <p:nvPr/>
        </p:nvCxnSpPr>
        <p:spPr>
          <a:xfrm>
            <a:off x="10284443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7D9ED6-A069-0B4E-E0C0-831C0A9B187E}"/>
              </a:ext>
            </a:extLst>
          </p:cNvPr>
          <p:cNvCxnSpPr>
            <a:cxnSpLocks/>
          </p:cNvCxnSpPr>
          <p:nvPr/>
        </p:nvCxnSpPr>
        <p:spPr>
          <a:xfrm>
            <a:off x="11710471" y="0"/>
            <a:ext cx="0" cy="51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27181F-4078-109C-3955-67410AF401CD}"/>
              </a:ext>
            </a:extLst>
          </p:cNvPr>
          <p:cNvCxnSpPr>
            <a:cxnSpLocks/>
          </p:cNvCxnSpPr>
          <p:nvPr/>
        </p:nvCxnSpPr>
        <p:spPr>
          <a:xfrm>
            <a:off x="6987711" y="4434805"/>
            <a:ext cx="0" cy="284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131B78-5287-5CFA-4CEE-973E40F1F4BD}"/>
              </a:ext>
            </a:extLst>
          </p:cNvPr>
          <p:cNvCxnSpPr>
            <a:cxnSpLocks/>
          </p:cNvCxnSpPr>
          <p:nvPr/>
        </p:nvCxnSpPr>
        <p:spPr>
          <a:xfrm flipV="1">
            <a:off x="-280765" y="199962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945DB0-F626-7B73-4922-3A06BA2B3A6E}"/>
              </a:ext>
            </a:extLst>
          </p:cNvPr>
          <p:cNvCxnSpPr/>
          <p:nvPr/>
        </p:nvCxnSpPr>
        <p:spPr>
          <a:xfrm>
            <a:off x="6987711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04C98-00D7-14FE-1956-FA048898A941}"/>
              </a:ext>
            </a:extLst>
          </p:cNvPr>
          <p:cNvGrpSpPr/>
          <p:nvPr/>
        </p:nvGrpSpPr>
        <p:grpSpPr>
          <a:xfrm>
            <a:off x="9536106" y="6010750"/>
            <a:ext cx="826342" cy="817219"/>
            <a:chOff x="8949211" y="1995535"/>
            <a:chExt cx="826342" cy="8172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42B74C3-F423-B0F1-DA21-A4C769B07ED2}"/>
                </a:ext>
              </a:extLst>
            </p:cNvPr>
            <p:cNvSpPr/>
            <p:nvPr/>
          </p:nvSpPr>
          <p:spPr>
            <a:xfrm>
              <a:off x="8949211" y="1995535"/>
              <a:ext cx="826342" cy="8172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C5F568E-1886-03DF-1AA8-37A3536F3794}"/>
                </a:ext>
              </a:extLst>
            </p:cNvPr>
            <p:cNvSpPr txBox="1"/>
            <p:nvPr/>
          </p:nvSpPr>
          <p:spPr>
            <a:xfrm>
              <a:off x="9157723" y="2065951"/>
              <a:ext cx="409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AB76EC-EA80-8C19-02C4-8D8A1E4EC896}"/>
                </a:ext>
              </a:extLst>
            </p:cNvPr>
            <p:cNvGrpSpPr/>
            <p:nvPr/>
          </p:nvGrpSpPr>
          <p:grpSpPr>
            <a:xfrm rot="4449706" flipV="1">
              <a:off x="9284656" y="2474965"/>
              <a:ext cx="131685" cy="304028"/>
              <a:chOff x="3898812" y="2986773"/>
              <a:chExt cx="232509" cy="554879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DC492F46-0EA8-42F6-CFD6-BB95DA802EB5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263D755-EF93-5274-EC86-F603FA2F1A8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BC6F374-CD07-9C96-4DAD-BB1815FE4356}"/>
              </a:ext>
            </a:extLst>
          </p:cNvPr>
          <p:cNvSpPr/>
          <p:nvPr/>
        </p:nvSpPr>
        <p:spPr>
          <a:xfrm>
            <a:off x="6003464" y="2164966"/>
            <a:ext cx="849470" cy="80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3FC6C-0A35-A4EF-D5B7-E5F9BEDC2779}"/>
              </a:ext>
            </a:extLst>
          </p:cNvPr>
          <p:cNvSpPr txBox="1"/>
          <p:nvPr/>
        </p:nvSpPr>
        <p:spPr>
          <a:xfrm>
            <a:off x="6217812" y="2234416"/>
            <a:ext cx="42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EE604-ADEE-04E7-FB62-8CA7670A0D00}"/>
              </a:ext>
            </a:extLst>
          </p:cNvPr>
          <p:cNvGrpSpPr/>
          <p:nvPr/>
        </p:nvGrpSpPr>
        <p:grpSpPr>
          <a:xfrm rot="4449706" flipV="1">
            <a:off x="7243653" y="5538954"/>
            <a:ext cx="131685" cy="304028"/>
            <a:chOff x="3898812" y="2986773"/>
            <a:chExt cx="232509" cy="55487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2AF7C96-57A8-92C2-A6D8-F3F8B5505579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E56584-F05D-C45A-43CC-440694F8D7B0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EE021-FACE-F923-5CC0-D78ECBFFA679}"/>
              </a:ext>
            </a:extLst>
          </p:cNvPr>
          <p:cNvCxnSpPr>
            <a:cxnSpLocks/>
          </p:cNvCxnSpPr>
          <p:nvPr/>
        </p:nvCxnSpPr>
        <p:spPr>
          <a:xfrm flipH="1">
            <a:off x="11045332" y="5721482"/>
            <a:ext cx="7811" cy="22734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3097BA-DBAA-C1B8-F0F9-6B936068C4ED}"/>
              </a:ext>
            </a:extLst>
          </p:cNvPr>
          <p:cNvGrpSpPr/>
          <p:nvPr/>
        </p:nvGrpSpPr>
        <p:grpSpPr>
          <a:xfrm>
            <a:off x="7857079" y="4874249"/>
            <a:ext cx="526643" cy="1746023"/>
            <a:chOff x="6164423" y="1843810"/>
            <a:chExt cx="526643" cy="17460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6C20C7A-8541-3729-2A77-D5AA5C7AB056}"/>
                </a:ext>
              </a:extLst>
            </p:cNvPr>
            <p:cNvGrpSpPr/>
            <p:nvPr/>
          </p:nvGrpSpPr>
          <p:grpSpPr>
            <a:xfrm>
              <a:off x="6164423" y="1843810"/>
              <a:ext cx="376458" cy="802297"/>
              <a:chOff x="6164364" y="1541879"/>
              <a:chExt cx="376458" cy="80229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ADFFD96-DF2B-1B7E-A4D8-DE75C46A2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4364" y="2235537"/>
                <a:ext cx="299871" cy="10863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6375E62-088D-0006-7901-DAA54DE611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297519" y="201568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69F7A37-E7A6-248D-BB71-D40C6BEC8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296496" y="191093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B36C364-BDEE-F568-672E-17397957E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59797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D8470AC-3AA6-5096-A3F9-6C0E9E7375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49399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1FE356-BE65-58CD-3789-3F66C0E0F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80695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E5791DC-AA00-3067-D86D-EFB67FF5C9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70297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F0849F8-56C2-13A7-D79A-567C2B7F1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4585" y="1541879"/>
                <a:ext cx="299872" cy="84026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45A6E8-0513-5D36-1BCD-6B7AEBB7AAE9}"/>
                </a:ext>
              </a:extLst>
            </p:cNvPr>
            <p:cNvGrpSpPr/>
            <p:nvPr/>
          </p:nvGrpSpPr>
          <p:grpSpPr>
            <a:xfrm>
              <a:off x="6222339" y="2653833"/>
              <a:ext cx="468727" cy="936000"/>
              <a:chOff x="2101955" y="3255544"/>
              <a:chExt cx="261023" cy="8035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814D403-7DEB-CCB3-4D5A-D87DB28A6052}"/>
                  </a:ext>
                </a:extLst>
              </p:cNvPr>
              <p:cNvSpPr/>
              <p:nvPr/>
            </p:nvSpPr>
            <p:spPr>
              <a:xfrm rot="16200000">
                <a:off x="2108973" y="3805096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9ABDD28F-7EFA-9099-E4B1-FB7DEABC5A07}"/>
                  </a:ext>
                </a:extLst>
              </p:cNvPr>
              <p:cNvSpPr/>
              <p:nvPr/>
            </p:nvSpPr>
            <p:spPr>
              <a:xfrm rot="16200000" flipV="1">
                <a:off x="2185344" y="3724337"/>
                <a:ext cx="105212" cy="21934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F8F414F-CE0D-45B8-B96D-747F38982DAD}"/>
                  </a:ext>
                </a:extLst>
              </p:cNvPr>
              <p:cNvSpPr/>
              <p:nvPr/>
            </p:nvSpPr>
            <p:spPr>
              <a:xfrm rot="16200000">
                <a:off x="2106779" y="363261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A03A805-0C63-98FE-1016-E7299EF055A6}"/>
                  </a:ext>
                </a:extLst>
              </p:cNvPr>
              <p:cNvSpPr/>
              <p:nvPr/>
            </p:nvSpPr>
            <p:spPr>
              <a:xfrm rot="16200000" flipV="1">
                <a:off x="2193569" y="3562274"/>
                <a:ext cx="105212" cy="198510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DA431A5D-AF2F-80E7-DFDC-6FFB42D1E80D}"/>
                  </a:ext>
                </a:extLst>
              </p:cNvPr>
              <p:cNvSpPr/>
              <p:nvPr/>
            </p:nvSpPr>
            <p:spPr>
              <a:xfrm rot="16200000">
                <a:off x="2104585" y="3460130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F7F8CFDC-56F5-5C8A-57DC-BC70C9418CB6}"/>
                  </a:ext>
                </a:extLst>
              </p:cNvPr>
              <p:cNvSpPr/>
              <p:nvPr/>
            </p:nvSpPr>
            <p:spPr>
              <a:xfrm rot="16200000" flipV="1">
                <a:off x="2173754" y="3364640"/>
                <a:ext cx="96800" cy="240397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053A17-2AFF-2382-201E-3A639766A669}"/>
                  </a:ext>
                </a:extLst>
              </p:cNvPr>
              <p:cNvSpPr/>
              <p:nvPr/>
            </p:nvSpPr>
            <p:spPr>
              <a:xfrm rot="16200000">
                <a:off x="2091425" y="3279234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B5804D-2E3D-106E-033C-B9DEC52D8F3A}"/>
              </a:ext>
            </a:extLst>
          </p:cNvPr>
          <p:cNvCxnSpPr>
            <a:cxnSpLocks/>
          </p:cNvCxnSpPr>
          <p:nvPr/>
        </p:nvCxnSpPr>
        <p:spPr>
          <a:xfrm flipH="1" flipV="1">
            <a:off x="1043459" y="855747"/>
            <a:ext cx="1460255" cy="149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B0C7175-F35D-483C-44DF-F2B42C0E0E9A}"/>
              </a:ext>
            </a:extLst>
          </p:cNvPr>
          <p:cNvCxnSpPr>
            <a:cxnSpLocks/>
          </p:cNvCxnSpPr>
          <p:nvPr/>
        </p:nvCxnSpPr>
        <p:spPr>
          <a:xfrm flipV="1">
            <a:off x="4220545" y="851956"/>
            <a:ext cx="815660" cy="75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023F214-6544-BE9D-D463-4F3BF2523DBB}"/>
              </a:ext>
            </a:extLst>
          </p:cNvPr>
          <p:cNvCxnSpPr>
            <a:cxnSpLocks/>
          </p:cNvCxnSpPr>
          <p:nvPr/>
        </p:nvCxnSpPr>
        <p:spPr>
          <a:xfrm>
            <a:off x="2137258" y="866864"/>
            <a:ext cx="936529" cy="204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63BA097-84D0-4271-5CEE-05570CD57909}"/>
              </a:ext>
            </a:extLst>
          </p:cNvPr>
          <p:cNvGrpSpPr/>
          <p:nvPr/>
        </p:nvGrpSpPr>
        <p:grpSpPr>
          <a:xfrm>
            <a:off x="3025067" y="602594"/>
            <a:ext cx="1211294" cy="348272"/>
            <a:chOff x="3207311" y="599364"/>
            <a:chExt cx="1211294" cy="34827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06297FA-010D-932B-3DFB-CD0E33840BE6}"/>
                </a:ext>
              </a:extLst>
            </p:cNvPr>
            <p:cNvCxnSpPr>
              <a:cxnSpLocks/>
            </p:cNvCxnSpPr>
            <p:nvPr/>
          </p:nvCxnSpPr>
          <p:spPr>
            <a:xfrm rot="185876" flipV="1">
              <a:off x="3839558" y="610178"/>
              <a:ext cx="99387" cy="30884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103C26-19B1-E709-A975-96744FB2C52F}"/>
                </a:ext>
              </a:extLst>
            </p:cNvPr>
            <p:cNvCxnSpPr>
              <a:cxnSpLocks/>
            </p:cNvCxnSpPr>
            <p:nvPr/>
          </p:nvCxnSpPr>
          <p:spPr>
            <a:xfrm rot="185876" flipH="1" flipV="1">
              <a:off x="4137871" y="633416"/>
              <a:ext cx="99387" cy="30884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2F5C1A6-AC32-943F-2D2D-59FCA28625CC}"/>
                </a:ext>
              </a:extLst>
            </p:cNvPr>
            <p:cNvCxnSpPr>
              <a:cxnSpLocks/>
            </p:cNvCxnSpPr>
            <p:nvPr/>
          </p:nvCxnSpPr>
          <p:spPr>
            <a:xfrm rot="185876" flipV="1">
              <a:off x="4237111" y="638787"/>
              <a:ext cx="99387" cy="30884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2DF48F-5DF8-5E02-02E2-F226D40F2A8F}"/>
                </a:ext>
              </a:extLst>
            </p:cNvPr>
            <p:cNvCxnSpPr>
              <a:cxnSpLocks/>
            </p:cNvCxnSpPr>
            <p:nvPr/>
          </p:nvCxnSpPr>
          <p:spPr>
            <a:xfrm rot="185876" flipH="1" flipV="1">
              <a:off x="3938415" y="622621"/>
              <a:ext cx="99387" cy="30884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87990BD-CC35-8800-77CF-3EFF5F5A20CD}"/>
                </a:ext>
              </a:extLst>
            </p:cNvPr>
            <p:cNvCxnSpPr>
              <a:cxnSpLocks/>
            </p:cNvCxnSpPr>
            <p:nvPr/>
          </p:nvCxnSpPr>
          <p:spPr>
            <a:xfrm rot="185876" flipV="1">
              <a:off x="4037656" y="627993"/>
              <a:ext cx="99387" cy="30884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1037A3A-C159-F286-07D2-BC8B1B4ECE41}"/>
                </a:ext>
              </a:extLst>
            </p:cNvPr>
            <p:cNvCxnSpPr>
              <a:cxnSpLocks/>
            </p:cNvCxnSpPr>
            <p:nvPr/>
          </p:nvCxnSpPr>
          <p:spPr>
            <a:xfrm rot="5585876" flipH="1">
              <a:off x="4252545" y="722358"/>
              <a:ext cx="251807" cy="8031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3F212D-41F2-0049-E0C0-954F7B636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7311" y="599364"/>
              <a:ext cx="115933" cy="3030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067CCB9-74E4-CE46-F7A3-FE489D6C6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2315" y="617231"/>
              <a:ext cx="82551" cy="31376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FC6B883-AD83-8506-7BEF-88D7C01BF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864" y="627973"/>
              <a:ext cx="115933" cy="3030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121B11-ADED-EDF1-7DF7-FB860D3E26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2859" y="606436"/>
              <a:ext cx="82551" cy="31376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BB21D10-6B18-2671-A041-BAD7142A4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409" y="617179"/>
              <a:ext cx="115933" cy="3030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2C74002-FA04-91E5-3516-BE96B805FC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1181" y="620901"/>
              <a:ext cx="114095" cy="29491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77571-224E-F722-00F7-82DD98D1D291}"/>
              </a:ext>
            </a:extLst>
          </p:cNvPr>
          <p:cNvGrpSpPr/>
          <p:nvPr/>
        </p:nvGrpSpPr>
        <p:grpSpPr>
          <a:xfrm>
            <a:off x="9848490" y="4495758"/>
            <a:ext cx="849470" cy="806000"/>
            <a:chOff x="3106588" y="431634"/>
            <a:chExt cx="849470" cy="806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2E47AE-D2FA-EB08-ABD3-5658E47AF5C0}"/>
                </a:ext>
              </a:extLst>
            </p:cNvPr>
            <p:cNvSpPr/>
            <p:nvPr/>
          </p:nvSpPr>
          <p:spPr>
            <a:xfrm>
              <a:off x="3106588" y="431634"/>
              <a:ext cx="849470" cy="80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05D0F7-D263-2618-63EA-F6990F0AAF67}"/>
                </a:ext>
              </a:extLst>
            </p:cNvPr>
            <p:cNvSpPr txBox="1"/>
            <p:nvPr/>
          </p:nvSpPr>
          <p:spPr>
            <a:xfrm>
              <a:off x="3320936" y="501084"/>
              <a:ext cx="420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8E6DAD-F93D-66A6-FFFE-63DE7DA0E83C}"/>
                </a:ext>
              </a:extLst>
            </p:cNvPr>
            <p:cNvGrpSpPr/>
            <p:nvPr/>
          </p:nvGrpSpPr>
          <p:grpSpPr>
            <a:xfrm rot="4449706" flipV="1">
              <a:off x="3450034" y="911084"/>
              <a:ext cx="131685" cy="304028"/>
              <a:chOff x="3898812" y="2986773"/>
              <a:chExt cx="232509" cy="554879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8162556-4F58-372E-66A9-025F6167FA5E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FB9EBEE-6E3F-4943-B1CF-47BC85EDA200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52CF07DF-B166-A580-6BC6-71AA3BADCCFB}"/>
              </a:ext>
            </a:extLst>
          </p:cNvPr>
          <p:cNvSpPr/>
          <p:nvPr/>
        </p:nvSpPr>
        <p:spPr>
          <a:xfrm>
            <a:off x="7371958" y="2150319"/>
            <a:ext cx="849470" cy="80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A57E40-1394-BC24-4530-ECF3319D3872}"/>
              </a:ext>
            </a:extLst>
          </p:cNvPr>
          <p:cNvSpPr txBox="1"/>
          <p:nvPr/>
        </p:nvSpPr>
        <p:spPr>
          <a:xfrm>
            <a:off x="7586306" y="2219769"/>
            <a:ext cx="42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30E61-AE4E-C192-C193-A722836F27D8}"/>
              </a:ext>
            </a:extLst>
          </p:cNvPr>
          <p:cNvSpPr/>
          <p:nvPr/>
        </p:nvSpPr>
        <p:spPr>
          <a:xfrm>
            <a:off x="6261315" y="2733043"/>
            <a:ext cx="325797" cy="71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7BB52D-90C2-EE35-497B-C425C4C0D890}"/>
              </a:ext>
            </a:extLst>
          </p:cNvPr>
          <p:cNvSpPr/>
          <p:nvPr/>
        </p:nvSpPr>
        <p:spPr>
          <a:xfrm>
            <a:off x="7629569" y="2733426"/>
            <a:ext cx="325797" cy="71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ADCA89-0222-AC01-76AD-765EEF9B34C7}"/>
              </a:ext>
            </a:extLst>
          </p:cNvPr>
          <p:cNvSpPr txBox="1"/>
          <p:nvPr/>
        </p:nvSpPr>
        <p:spPr>
          <a:xfrm>
            <a:off x="5970757" y="1917845"/>
            <a:ext cx="27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05540-C04D-4AC8-9783-977AA758B117}"/>
              </a:ext>
            </a:extLst>
          </p:cNvPr>
          <p:cNvSpPr txBox="1"/>
          <p:nvPr/>
        </p:nvSpPr>
        <p:spPr>
          <a:xfrm>
            <a:off x="7356741" y="1876543"/>
            <a:ext cx="27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00A541-A97C-7ABB-6692-83D2CBE4B866}"/>
              </a:ext>
            </a:extLst>
          </p:cNvPr>
          <p:cNvSpPr txBox="1"/>
          <p:nvPr/>
        </p:nvSpPr>
        <p:spPr>
          <a:xfrm>
            <a:off x="5970757" y="2902097"/>
            <a:ext cx="27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0124ED-7700-538D-0A84-FFBF5042129F}"/>
              </a:ext>
            </a:extLst>
          </p:cNvPr>
          <p:cNvSpPr txBox="1"/>
          <p:nvPr/>
        </p:nvSpPr>
        <p:spPr>
          <a:xfrm>
            <a:off x="7366181" y="2833046"/>
            <a:ext cx="27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 descr="PWM Signal generator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A53E3-6546-08A6-6DB2-BCC71C322E3B}"/>
              </a:ext>
            </a:extLst>
          </p:cNvPr>
          <p:cNvGrpSpPr/>
          <p:nvPr/>
        </p:nvGrpSpPr>
        <p:grpSpPr>
          <a:xfrm>
            <a:off x="224572" y="466716"/>
            <a:ext cx="4468675" cy="2461198"/>
            <a:chOff x="436745" y="355547"/>
            <a:chExt cx="5011561" cy="2644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AAF030-7C1F-63AD-027B-98265155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F0B4A6-AB95-A929-DF2E-687E6F5C9767}"/>
                </a:ext>
              </a:extLst>
            </p:cNvPr>
            <p:cNvCxnSpPr>
              <a:cxnSpLocks/>
            </p:cNvCxnSpPr>
            <p:nvPr/>
          </p:nvCxnSpPr>
          <p:spPr>
            <a:xfrm>
              <a:off x="3408783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518B60-DF60-A8A0-32E5-4C8B5C4F1DF7}"/>
                </a:ext>
              </a:extLst>
            </p:cNvPr>
            <p:cNvGrpSpPr/>
            <p:nvPr/>
          </p:nvGrpSpPr>
          <p:grpSpPr>
            <a:xfrm>
              <a:off x="4584440" y="830423"/>
              <a:ext cx="439795" cy="2169368"/>
              <a:chOff x="6096002" y="1241982"/>
              <a:chExt cx="439795" cy="27456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43003EF-F9B2-CF8F-BE70-7292108C47DB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54B8261-AEE1-460E-BB75-CCEC614F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AD756B-3909-6353-65C7-88CC5433A41C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F0456ED6-92D9-53ED-547D-71BA3F820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54338D7-BF6F-D06C-72E0-A424AA794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1254D03-FE2A-508B-5218-D0DF91AC8D84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6E5720A-A791-FBDB-FE97-4BB42162D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58D492C-1EA6-6F11-512A-A5CE41C71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9A7880F-F7BE-3BC2-4DB2-781E6D8E0C9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54A9622-ED1A-9C0A-759D-8F9211AF2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738831E-7025-3006-7265-FAE82C682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9B9B957-C324-38B2-29BC-3BD8D73299E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B47D8C3-FAFC-C454-6995-1AD57D09F8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D89FDA-9EEA-698D-185C-9A7F92C6B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2FA1AA9-B93C-E92A-2060-30B5D2958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D76A07-4B5F-2116-F8E3-714CC92B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EB040F-BFDE-3303-9759-38A9CDDEF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0A55DA-E7A3-0A00-A83A-BBC21C3F347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2995125"/>
              <a:ext cx="35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CFE003-BDCC-5C3F-4233-38758D9CF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833" y="839753"/>
              <a:ext cx="1" cy="21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B53BD2-B9D7-AA77-5521-41EB2F0C033A}"/>
                </a:ext>
              </a:extLst>
            </p:cNvPr>
            <p:cNvSpPr/>
            <p:nvPr/>
          </p:nvSpPr>
          <p:spPr>
            <a:xfrm>
              <a:off x="2839749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7FAFBA-FCBF-9FF2-F8B9-0141A3C36188}"/>
                </a:ext>
              </a:extLst>
            </p:cNvPr>
            <p:cNvSpPr/>
            <p:nvPr/>
          </p:nvSpPr>
          <p:spPr>
            <a:xfrm>
              <a:off x="3332396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B65AE4-F5BF-8745-7C41-AA0C8E87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18" y="626571"/>
              <a:ext cx="439907" cy="217848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4D9323-3C25-EE3B-D064-79F294CEDCE2}"/>
                </a:ext>
              </a:extLst>
            </p:cNvPr>
            <p:cNvSpPr/>
            <p:nvPr/>
          </p:nvSpPr>
          <p:spPr>
            <a:xfrm>
              <a:off x="2575189" y="430721"/>
              <a:ext cx="1147663" cy="609547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C472B1B-BEC6-1B7E-BAC1-7971440160C3}"/>
                </a:ext>
              </a:extLst>
            </p:cNvPr>
            <p:cNvGrpSpPr/>
            <p:nvPr/>
          </p:nvGrpSpPr>
          <p:grpSpPr>
            <a:xfrm>
              <a:off x="1039476" y="1555863"/>
              <a:ext cx="664246" cy="631059"/>
              <a:chOff x="5057339" y="2354902"/>
              <a:chExt cx="1042108" cy="9936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5B51811-99BF-3034-2E65-38F23FC7A317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EB48BFC-AAF8-C778-A486-990B14F920EC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B524E9F-0E25-D163-2022-C5054177E62B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4647C4-BCEC-158D-4396-7668E09A104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BA4092-DE27-D045-EC59-C117C1282A16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3DF0F1-1AFD-D0BC-64B4-6AE3C655A786}"/>
                </a:ext>
              </a:extLst>
            </p:cNvPr>
            <p:cNvGrpSpPr/>
            <p:nvPr/>
          </p:nvGrpSpPr>
          <p:grpSpPr>
            <a:xfrm>
              <a:off x="4196487" y="765753"/>
              <a:ext cx="279715" cy="166662"/>
              <a:chOff x="3545633" y="4198776"/>
              <a:chExt cx="184963" cy="29600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9F7A73-40D7-DEE9-53F9-230D62B7EFF2}"/>
                  </a:ext>
                </a:extLst>
              </p:cNvPr>
              <p:cNvCxnSpPr/>
              <p:nvPr/>
            </p:nvCxnSpPr>
            <p:spPr>
              <a:xfrm>
                <a:off x="3545633" y="4198776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C10F1AB-DFCF-7D2D-5192-37DADC281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3377" y="435481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7A7A02-42EE-032B-486E-A830B5F9DEB7}"/>
                </a:ext>
              </a:extLst>
            </p:cNvPr>
            <p:cNvSpPr txBox="1"/>
            <p:nvPr/>
          </p:nvSpPr>
          <p:spPr>
            <a:xfrm>
              <a:off x="436745" y="1665237"/>
              <a:ext cx="765835" cy="3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9BDE8D-2948-FA03-EF85-97ABBF405A79}"/>
                </a:ext>
              </a:extLst>
            </p:cNvPr>
            <p:cNvSpPr txBox="1"/>
            <p:nvPr/>
          </p:nvSpPr>
          <p:spPr>
            <a:xfrm>
              <a:off x="4017514" y="1644620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BD535D-F658-1EF1-AE3C-0E10C9AD9EFC}"/>
                </a:ext>
              </a:extLst>
            </p:cNvPr>
            <p:cNvGrpSpPr/>
            <p:nvPr/>
          </p:nvGrpSpPr>
          <p:grpSpPr>
            <a:xfrm>
              <a:off x="4972451" y="1179415"/>
              <a:ext cx="475855" cy="1429249"/>
              <a:chOff x="5243804" y="3294644"/>
              <a:chExt cx="475855" cy="1429249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81553D-F3A7-80CD-CE6B-8DEFA74FA4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7DE32C-49C2-9E39-43C9-B4B25D977E8A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293DEA-88E7-63BF-237C-A7BCC0ECACB7}"/>
                </a:ext>
              </a:extLst>
            </p:cNvPr>
            <p:cNvSpPr txBox="1"/>
            <p:nvPr/>
          </p:nvSpPr>
          <p:spPr>
            <a:xfrm>
              <a:off x="4103551" y="355547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I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ACFDC0-39DC-7882-535E-3E317EA62C2B}"/>
                </a:ext>
              </a:extLst>
            </p:cNvPr>
            <p:cNvSpPr txBox="1"/>
            <p:nvPr/>
          </p:nvSpPr>
          <p:spPr>
            <a:xfrm>
              <a:off x="2783388" y="1027871"/>
              <a:ext cx="765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265563B-C971-F2FF-3486-0D2B654F06A8}"/>
              </a:ext>
            </a:extLst>
          </p:cNvPr>
          <p:cNvGrpSpPr/>
          <p:nvPr/>
        </p:nvGrpSpPr>
        <p:grpSpPr>
          <a:xfrm>
            <a:off x="5749953" y="251206"/>
            <a:ext cx="6175702" cy="2861374"/>
            <a:chOff x="6111959" y="263583"/>
            <a:chExt cx="6175702" cy="28613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FE886C-CDFB-A720-8DC3-988C1D3CC051}"/>
                </a:ext>
              </a:extLst>
            </p:cNvPr>
            <p:cNvGrpSpPr/>
            <p:nvPr/>
          </p:nvGrpSpPr>
          <p:grpSpPr>
            <a:xfrm>
              <a:off x="6111959" y="263583"/>
              <a:ext cx="5504653" cy="2861374"/>
              <a:chOff x="6410150" y="261233"/>
              <a:chExt cx="5504653" cy="286137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9AA5B-65FB-99FB-E765-594B612C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8AE81E-A059-7CF2-B41C-1A3641E6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23AE99-BD56-BC02-DCB6-F686EB6E0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888AF4-9D41-8302-1B41-7CC70B75E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5612166-6403-1B92-E30F-DB91ED4D8E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EE6DEC-A64D-FABF-990A-7EB4AEFD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FF4FE1-AA61-CF04-99F8-BF31B9A5AF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3710D6F-0ED2-0D75-75E3-14FE8349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7A65714-F152-A898-3D02-140C50684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52BE3A2-7D00-F270-1747-B31D2E51E716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0C15F8-F5CC-1EC6-CA6C-26165C81DC6D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68B5BFC-937E-BE69-0CA7-FE3F8F3C3824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CD525AB-1E91-2A64-639A-4867D5204637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365177-8ACC-A53B-752B-C046A21089FC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6F1918-25EE-85AF-3B41-3B8128E9AD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B97923-713B-B2A7-9DC6-4FC35E943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DD3A27-2471-1B53-CDEC-AC1515992B14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9689AD-1D39-98AC-0145-B9C7E5DEFA6A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3FA205C-3D18-0071-2F60-F6B8BC6C8DA5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A0A44A-0E35-EF4C-E76F-6FD0AE303233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B2D2C2-9A9E-1FDF-D08F-ECF7C7564DC6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8AA99D-43F2-A20A-E798-2991F3367151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927F014-1C8B-24D5-069A-38E9A7DA0AE7}"/>
              </a:ext>
            </a:extLst>
          </p:cNvPr>
          <p:cNvSpPr txBox="1"/>
          <p:nvPr/>
        </p:nvSpPr>
        <p:spPr>
          <a:xfrm>
            <a:off x="2683870" y="3723131"/>
            <a:ext cx="682875" cy="42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09C16B9-88AE-3DA4-F231-E607C9DC553D}"/>
              </a:ext>
            </a:extLst>
          </p:cNvPr>
          <p:cNvGrpSpPr/>
          <p:nvPr/>
        </p:nvGrpSpPr>
        <p:grpSpPr>
          <a:xfrm>
            <a:off x="5729106" y="3723381"/>
            <a:ext cx="6175702" cy="2861374"/>
            <a:chOff x="6111959" y="263583"/>
            <a:chExt cx="6175702" cy="28613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EAD539-F1C1-C44C-3269-F662E006C8BF}"/>
                </a:ext>
              </a:extLst>
            </p:cNvPr>
            <p:cNvGrpSpPr/>
            <p:nvPr/>
          </p:nvGrpSpPr>
          <p:grpSpPr>
            <a:xfrm>
              <a:off x="6111959" y="263583"/>
              <a:ext cx="5785179" cy="2861374"/>
              <a:chOff x="6410150" y="261233"/>
              <a:chExt cx="5785179" cy="2861374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C0CFC-BC3B-0363-ADC4-72345009F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1172CD1-8F2A-4934-9BBA-DB9321EF7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896EFB5-CCAA-48E5-3EBB-5910C52C5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53BF5D2-63D1-73C1-A9B0-16C714310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2CF6D84-4CB5-5DDC-9C99-1A3C386D99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155D976-1AEB-3E99-AD97-11E2A7FC9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6339F58-A85C-A224-58C3-E63F7D217D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7457FCF-E2D7-0436-2780-393A7E69C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FA30EF7-30C2-DD61-1B46-E3F9BC8B1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728757C-F6BA-6769-F914-C06012D87645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4B0E4F4-587C-3B80-9252-073F558CB5E1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3AF804B-0565-42F7-B372-964F98B03156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5DE9B83-F9D3-3A26-D717-6B08E7E8CB8A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02C9C14-5D55-3974-D0D3-5E8F3325AFFA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4765D9-44BE-2547-2FBB-BC4074B1BD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0E86AE0-45F4-741E-13A2-6B9120696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5E514DE-81AC-DBF9-67FD-D56DACB5D4F6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CE8AA18-89A1-1ACA-EC7E-5651A52AC272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ACFCAED3-84B5-4CB6-72BD-C4D7A2DAC190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AD2E958-A969-10B9-29E8-48B9FE0ACFF7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A12F2BD-568D-D884-F49C-D804239BB710}"/>
                  </a:ext>
                </a:extLst>
              </p:cNvPr>
              <p:cNvSpPr txBox="1"/>
              <p:nvPr/>
            </p:nvSpPr>
            <p:spPr>
              <a:xfrm>
                <a:off x="11661530" y="1568596"/>
                <a:ext cx="53379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IN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:endParaRPr lang="en-IN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C68F4CA-938D-6CE0-D583-C9A765B140AC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1AABD6A-5AB1-C3DC-C5B9-321BD25B0D81}"/>
              </a:ext>
            </a:extLst>
          </p:cNvPr>
          <p:cNvCxnSpPr>
            <a:cxnSpLocks/>
          </p:cNvCxnSpPr>
          <p:nvPr/>
        </p:nvCxnSpPr>
        <p:spPr>
          <a:xfrm flipV="1">
            <a:off x="6144015" y="5337658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30BE84-9758-3770-62D3-A9F2860F5E5F}"/>
              </a:ext>
            </a:extLst>
          </p:cNvPr>
          <p:cNvCxnSpPr>
            <a:cxnSpLocks/>
          </p:cNvCxnSpPr>
          <p:nvPr/>
        </p:nvCxnSpPr>
        <p:spPr>
          <a:xfrm flipV="1">
            <a:off x="8303175" y="5323530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A31ED5-2E36-7D72-BF19-C412FA3FEC0E}"/>
              </a:ext>
            </a:extLst>
          </p:cNvPr>
          <p:cNvCxnSpPr>
            <a:cxnSpLocks/>
          </p:cNvCxnSpPr>
          <p:nvPr/>
        </p:nvCxnSpPr>
        <p:spPr>
          <a:xfrm>
            <a:off x="7578208" y="5337657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9146C81-1E65-FA95-5E4C-DBE8188C10A1}"/>
              </a:ext>
            </a:extLst>
          </p:cNvPr>
          <p:cNvCxnSpPr>
            <a:cxnSpLocks/>
          </p:cNvCxnSpPr>
          <p:nvPr/>
        </p:nvCxnSpPr>
        <p:spPr>
          <a:xfrm>
            <a:off x="9721428" y="5347900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34F1642-8B67-C3E6-EBB6-12F12E337992}"/>
              </a:ext>
            </a:extLst>
          </p:cNvPr>
          <p:cNvCxnSpPr>
            <a:cxnSpLocks/>
          </p:cNvCxnSpPr>
          <p:nvPr/>
        </p:nvCxnSpPr>
        <p:spPr>
          <a:xfrm flipV="1">
            <a:off x="10437930" y="5451994"/>
            <a:ext cx="718723" cy="143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FF1572B-6BC2-6B18-58A5-01545EBE1D79}"/>
              </a:ext>
            </a:extLst>
          </p:cNvPr>
          <p:cNvGrpSpPr/>
          <p:nvPr/>
        </p:nvGrpSpPr>
        <p:grpSpPr>
          <a:xfrm>
            <a:off x="297873" y="3880580"/>
            <a:ext cx="4730605" cy="2383050"/>
            <a:chOff x="607457" y="3882411"/>
            <a:chExt cx="4730605" cy="238305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1D25D9-5E93-C737-547F-ED11389BF7C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4263635"/>
              <a:ext cx="732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716D47-A97B-2A4D-25CC-F781D4442D5C}"/>
                </a:ext>
              </a:extLst>
            </p:cNvPr>
            <p:cNvCxnSpPr>
              <a:cxnSpLocks/>
            </p:cNvCxnSpPr>
            <p:nvPr/>
          </p:nvCxnSpPr>
          <p:spPr>
            <a:xfrm>
              <a:off x="2535750" y="4254950"/>
              <a:ext cx="2052074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EA072-9AED-51F5-E0EE-EE3CDC6EA6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6261116"/>
              <a:ext cx="3172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EF8363-F383-6B10-8C8E-1723750BE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8068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100FB89-6EFD-D414-CD94-46FEC9378993}"/>
                </a:ext>
              </a:extLst>
            </p:cNvPr>
            <p:cNvSpPr/>
            <p:nvPr/>
          </p:nvSpPr>
          <p:spPr>
            <a:xfrm>
              <a:off x="2099176" y="4208884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A8A66A7-F7E1-9D80-8764-B69133CA0878}"/>
                </a:ext>
              </a:extLst>
            </p:cNvPr>
            <p:cNvSpPr/>
            <p:nvPr/>
          </p:nvSpPr>
          <p:spPr>
            <a:xfrm>
              <a:off x="2499836" y="4208883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6090B1-5EE6-6132-8632-4B92AE22A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497" y="4056525"/>
              <a:ext cx="392253" cy="202767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20F3C34-1E76-B29B-0865-E7EAD0359251}"/>
                </a:ext>
              </a:extLst>
            </p:cNvPr>
            <p:cNvSpPr/>
            <p:nvPr/>
          </p:nvSpPr>
          <p:spPr>
            <a:xfrm>
              <a:off x="1889947" y="3882411"/>
              <a:ext cx="102334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24320E8-7B13-D8AB-10FB-E9BE5633C173}"/>
                </a:ext>
              </a:extLst>
            </p:cNvPr>
            <p:cNvGrpSpPr/>
            <p:nvPr/>
          </p:nvGrpSpPr>
          <p:grpSpPr>
            <a:xfrm>
              <a:off x="1119039" y="4921487"/>
              <a:ext cx="592290" cy="587374"/>
              <a:chOff x="5057339" y="2354902"/>
              <a:chExt cx="1042108" cy="99363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67F8DF-84F5-89C4-8410-747325BD8778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BF1C2D6-77D9-27B5-5C45-946301240C6F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1482963-FA32-8874-D401-B457A2CE5C06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3382A75-354B-146C-D4B6-FEB95267D516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3D5E169-D852-A1E5-7AB1-B2416EA4C6D9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ACBC525-81FA-9503-6536-6BA7C25A2837}"/>
                </a:ext>
              </a:extLst>
            </p:cNvPr>
            <p:cNvGrpSpPr/>
            <p:nvPr/>
          </p:nvGrpSpPr>
          <p:grpSpPr>
            <a:xfrm>
              <a:off x="3235076" y="4174835"/>
              <a:ext cx="249411" cy="155126"/>
              <a:chOff x="3027276" y="4177334"/>
              <a:chExt cx="184961" cy="29600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27ACFAE-135B-856D-20C3-B6FAED830153}"/>
                  </a:ext>
                </a:extLst>
              </p:cNvPr>
              <p:cNvCxnSpPr/>
              <p:nvPr/>
            </p:nvCxnSpPr>
            <p:spPr>
              <a:xfrm>
                <a:off x="3027276" y="4177334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2E514C-1444-8B3A-B0C0-4747661C7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5018" y="433337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2208C31-7697-315B-8858-C7D5498DEE4B}"/>
                </a:ext>
              </a:extLst>
            </p:cNvPr>
            <p:cNvGrpSpPr/>
            <p:nvPr/>
          </p:nvGrpSpPr>
          <p:grpSpPr>
            <a:xfrm>
              <a:off x="4913755" y="4550018"/>
              <a:ext cx="424307" cy="1330309"/>
              <a:chOff x="5243804" y="3294644"/>
              <a:chExt cx="475855" cy="142924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D0E853D-EFA5-32D3-D33A-E755AA8DD8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E40EC3-1414-4915-EABA-B0C17FB76D38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193D01-A469-3BAA-7948-A23118F2FD50}"/>
                </a:ext>
              </a:extLst>
            </p:cNvPr>
            <p:cNvSpPr txBox="1"/>
            <p:nvPr/>
          </p:nvSpPr>
          <p:spPr>
            <a:xfrm>
              <a:off x="2087352" y="4440364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699E052-4484-D39B-4E21-489D3915C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4829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9AF9C30-D25D-025A-4F1E-4FC9586F1BC3}"/>
                </a:ext>
              </a:extLst>
            </p:cNvPr>
            <p:cNvGrpSpPr/>
            <p:nvPr/>
          </p:nvGrpSpPr>
          <p:grpSpPr>
            <a:xfrm>
              <a:off x="4243391" y="4800477"/>
              <a:ext cx="682875" cy="745448"/>
              <a:chOff x="8642677" y="4474012"/>
              <a:chExt cx="682875" cy="74544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08C2D6E-DDD5-36D1-EA4F-0D1461C46D7D}"/>
                  </a:ext>
                </a:extLst>
              </p:cNvPr>
              <p:cNvSpPr/>
              <p:nvPr/>
            </p:nvSpPr>
            <p:spPr>
              <a:xfrm>
                <a:off x="8910567" y="4474012"/>
                <a:ext cx="144729" cy="745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8103A69-D94A-0A77-0A29-E3E63E00B3E7}"/>
                  </a:ext>
                </a:extLst>
              </p:cNvPr>
              <p:cNvSpPr/>
              <p:nvPr/>
            </p:nvSpPr>
            <p:spPr>
              <a:xfrm>
                <a:off x="8689399" y="4553049"/>
                <a:ext cx="592290" cy="58737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7E2DB39-927D-7423-BD20-7554FFDB5F3A}"/>
                  </a:ext>
                </a:extLst>
              </p:cNvPr>
              <p:cNvSpPr txBox="1"/>
              <p:nvPr/>
            </p:nvSpPr>
            <p:spPr>
              <a:xfrm>
                <a:off x="8642677" y="4614432"/>
                <a:ext cx="68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BE4349B-CF19-6AAE-5ECF-9A5464D8CD42}"/>
                </a:ext>
              </a:extLst>
            </p:cNvPr>
            <p:cNvSpPr/>
            <p:nvPr/>
          </p:nvSpPr>
          <p:spPr>
            <a:xfrm>
              <a:off x="4275222" y="5613439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176A290-E96E-05AC-F177-8C5A64E22665}"/>
                </a:ext>
              </a:extLst>
            </p:cNvPr>
            <p:cNvGrpSpPr/>
            <p:nvPr/>
          </p:nvGrpSpPr>
          <p:grpSpPr>
            <a:xfrm>
              <a:off x="4326112" y="4623994"/>
              <a:ext cx="185169" cy="185169"/>
              <a:chOff x="3254586" y="5099831"/>
              <a:chExt cx="185169" cy="185169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2236E33-F2E5-C94E-D829-AAE2A4C15FA0}"/>
                  </a:ext>
                </a:extLst>
              </p:cNvPr>
              <p:cNvSpPr/>
              <p:nvPr/>
            </p:nvSpPr>
            <p:spPr>
              <a:xfrm>
                <a:off x="3254586" y="51736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D23300-1EC7-A007-AE99-DF3FC7BAA2DA}"/>
                  </a:ext>
                </a:extLst>
              </p:cNvPr>
              <p:cNvSpPr/>
              <p:nvPr/>
            </p:nvSpPr>
            <p:spPr>
              <a:xfrm rot="5400000">
                <a:off x="3258997" y="51712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545381-D241-ACFC-8B5C-6B51106ADDCC}"/>
                </a:ext>
              </a:extLst>
            </p:cNvPr>
            <p:cNvSpPr txBox="1"/>
            <p:nvPr/>
          </p:nvSpPr>
          <p:spPr>
            <a:xfrm>
              <a:off x="607457" y="506575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93EE06-9BEB-4D4A-A91F-B992E6729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2682" y="4236853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1508E-8055-8CD1-ABD5-FF5CFD4C07F3}"/>
              </a:ext>
            </a:extLst>
          </p:cNvPr>
          <p:cNvGrpSpPr/>
          <p:nvPr/>
        </p:nvGrpSpPr>
        <p:grpSpPr>
          <a:xfrm>
            <a:off x="3209946" y="4976995"/>
            <a:ext cx="424300" cy="343765"/>
            <a:chOff x="3610045" y="3464345"/>
            <a:chExt cx="693435" cy="575227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9FC9868-D667-A174-CDA1-517F4999832B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A344FE-7145-89B7-2BFD-9C0787DCAAB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0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8E99D-E2CB-F14C-E3F9-66DC8036FB99}"/>
              </a:ext>
            </a:extLst>
          </p:cNvPr>
          <p:cNvGrpSpPr/>
          <p:nvPr/>
        </p:nvGrpSpPr>
        <p:grpSpPr>
          <a:xfrm>
            <a:off x="8249494" y="4140600"/>
            <a:ext cx="3607981" cy="1455355"/>
            <a:chOff x="8249494" y="4140600"/>
            <a:chExt cx="3607981" cy="14553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15F185-B42C-ACF4-A076-405455A83B55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/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𝑶𝑭𝑭</m:t>
                                </m:r>
                              </m:sub>
                            </m:sSub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5DE7-2B51-1ACB-FE2F-CAF632569E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82207" y="1182285"/>
            <a:ext cx="865626" cy="81194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59132" y="1958846"/>
            <a:ext cx="1382103" cy="3142404"/>
            <a:chOff x="5243804" y="3298565"/>
            <a:chExt cx="66424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0400" y="4013190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66424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964560" y="592816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8856567" y="4462193"/>
            <a:ext cx="432090" cy="998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8975318" y="2124965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5499155" y="1820203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>
            <a:off x="2941029" y="1785982"/>
            <a:ext cx="5393430" cy="3654659"/>
          </a:xfrm>
          <a:prstGeom prst="arc">
            <a:avLst>
              <a:gd name="adj1" fmla="val 11720275"/>
              <a:gd name="adj2" fmla="val 852857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1CAAD3-6BD3-75C9-0B7F-CE0F36C44018}"/>
              </a:ext>
            </a:extLst>
          </p:cNvPr>
          <p:cNvGrpSpPr/>
          <p:nvPr/>
        </p:nvGrpSpPr>
        <p:grpSpPr>
          <a:xfrm rot="21389607">
            <a:off x="5477769" y="1606976"/>
            <a:ext cx="233762" cy="336412"/>
            <a:chOff x="3017172" y="4198182"/>
            <a:chExt cx="195065" cy="275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DEE150-97C2-B2BF-A1A3-1777B624EEE3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BBC894-745D-7F72-F103-3D2169EA0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5400000">
            <a:off x="8203516" y="337253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1DAB5E-8A92-3ECD-6DE6-20E9627CC34B}"/>
              </a:ext>
            </a:extLst>
          </p:cNvPr>
          <p:cNvGrpSpPr/>
          <p:nvPr/>
        </p:nvGrpSpPr>
        <p:grpSpPr>
          <a:xfrm rot="12325084">
            <a:off x="3775169" y="4843425"/>
            <a:ext cx="233762" cy="336412"/>
            <a:chOff x="3017172" y="4198182"/>
            <a:chExt cx="195065" cy="275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A69A46-7B85-0E37-6631-79162E0FA720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65E961-58FD-A96E-CFFF-E75BC247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1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BDFF30-C939-F927-8BBD-11A1566B8A27}"/>
              </a:ext>
            </a:extLst>
          </p:cNvPr>
          <p:cNvCxnSpPr>
            <a:cxnSpLocks/>
          </p:cNvCxnSpPr>
          <p:nvPr/>
        </p:nvCxnSpPr>
        <p:spPr>
          <a:xfrm flipV="1">
            <a:off x="7552817" y="2387537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13909" y="1950225"/>
            <a:ext cx="1120745" cy="3142404"/>
            <a:chOff x="5243804" y="3294644"/>
            <a:chExt cx="53863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98233" y="4009269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53863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892050" y="570984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9691049" y="4452662"/>
            <a:ext cx="432090" cy="7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9692781" y="2113248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7962066" y="3572961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 rot="10800000">
            <a:off x="7989734" y="1827414"/>
            <a:ext cx="805395" cy="3617648"/>
          </a:xfrm>
          <a:prstGeom prst="arc">
            <a:avLst>
              <a:gd name="adj1" fmla="val 14847368"/>
              <a:gd name="adj2" fmla="val 620746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6349796">
            <a:off x="8552126" y="484495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B9EC4-D331-B29A-A914-96019B50BA3C}"/>
              </a:ext>
            </a:extLst>
          </p:cNvPr>
          <p:cNvGrpSpPr/>
          <p:nvPr/>
        </p:nvGrpSpPr>
        <p:grpSpPr>
          <a:xfrm rot="16200000">
            <a:off x="7892728" y="4039189"/>
            <a:ext cx="233762" cy="336412"/>
            <a:chOff x="3017172" y="4198182"/>
            <a:chExt cx="195065" cy="2751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D65F5A9-D4E8-545E-90E6-CBA89E7E7667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C525F-BFB4-46A1-895D-98D73B6A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EE561-FF68-76DC-6783-DB9B0688226D}"/>
              </a:ext>
            </a:extLst>
          </p:cNvPr>
          <p:cNvGrpSpPr/>
          <p:nvPr/>
        </p:nvGrpSpPr>
        <p:grpSpPr>
          <a:xfrm rot="4159525">
            <a:off x="8577224" y="2179273"/>
            <a:ext cx="233762" cy="336412"/>
            <a:chOff x="3017172" y="4198182"/>
            <a:chExt cx="195065" cy="2751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A76E2F-19C3-46B0-DE41-A340D38123FA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097F4-5791-7F47-A67E-BCD9258E5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1157005" y="789597"/>
            <a:ext cx="495594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3038382" y="911214"/>
              <a:ext cx="10884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401271" y="2794246"/>
            <a:ext cx="1155778" cy="604587"/>
            <a:chOff x="8401271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DA25EC-FD07-F7B7-5870-E87F457156DD}"/>
              </a:ext>
            </a:extLst>
          </p:cNvPr>
          <p:cNvGrpSpPr/>
          <p:nvPr/>
        </p:nvGrpSpPr>
        <p:grpSpPr>
          <a:xfrm>
            <a:off x="8401271" y="5703796"/>
            <a:ext cx="1155778" cy="604587"/>
            <a:chOff x="8401271" y="2794246"/>
            <a:chExt cx="1155778" cy="6045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71E8A5-1F3F-266C-BE20-537BEC76FACF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206E80-C11A-7012-0F8A-4B6E2BED5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</p:spTree>
    <p:extLst>
      <p:ext uri="{BB962C8B-B14F-4D97-AF65-F5344CB8AC3E}">
        <p14:creationId xmlns:p14="http://schemas.microsoft.com/office/powerpoint/2010/main" val="3001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DF1AD9-75D6-28E2-18A2-9E8161223BD3}"/>
              </a:ext>
            </a:extLst>
          </p:cNvPr>
          <p:cNvCxnSpPr>
            <a:cxnSpLocks/>
          </p:cNvCxnSpPr>
          <p:nvPr/>
        </p:nvCxnSpPr>
        <p:spPr>
          <a:xfrm>
            <a:off x="8979160" y="75670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6122843" y="738916"/>
            <a:ext cx="285631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2933350" y="911214"/>
              <a:ext cx="1449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522569" y="2794246"/>
            <a:ext cx="1155778" cy="604587"/>
            <a:chOff x="8522569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4B2B2-3746-B589-0A81-1A56D0D8E536}"/>
              </a:ext>
            </a:extLst>
          </p:cNvPr>
          <p:cNvGrpSpPr/>
          <p:nvPr/>
        </p:nvGrpSpPr>
        <p:grpSpPr>
          <a:xfrm>
            <a:off x="8522569" y="5689208"/>
            <a:ext cx="1155778" cy="604587"/>
            <a:chOff x="8522569" y="2794246"/>
            <a:chExt cx="1155778" cy="604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F5BC93-DB28-46F1-AF69-B978AC2AEBE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18DE84-91AE-DA77-1044-9B1037D218A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8EE17B-F4AC-C9D6-C4A2-8523D6BB4A05}"/>
              </a:ext>
            </a:extLst>
          </p:cNvPr>
          <p:cNvCxnSpPr>
            <a:cxnSpLocks/>
          </p:cNvCxnSpPr>
          <p:nvPr/>
        </p:nvCxnSpPr>
        <p:spPr>
          <a:xfrm>
            <a:off x="6112953" y="4341827"/>
            <a:ext cx="2866207" cy="8047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6E1493-C20A-EBCD-3018-1B09A5454546}"/>
              </a:ext>
            </a:extLst>
          </p:cNvPr>
          <p:cNvCxnSpPr>
            <a:cxnSpLocks/>
          </p:cNvCxnSpPr>
          <p:nvPr/>
        </p:nvCxnSpPr>
        <p:spPr>
          <a:xfrm>
            <a:off x="6057941" y="2791036"/>
            <a:ext cx="29212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13</cp:revision>
  <dcterms:created xsi:type="dcterms:W3CDTF">2022-12-08T13:25:49Z</dcterms:created>
  <dcterms:modified xsi:type="dcterms:W3CDTF">2022-12-19T09:26:16Z</dcterms:modified>
</cp:coreProperties>
</file>