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0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9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3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9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6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B87CAF-6872-5533-D8C0-C66D2FCA8DA7}"/>
              </a:ext>
            </a:extLst>
          </p:cNvPr>
          <p:cNvSpPr/>
          <p:nvPr/>
        </p:nvSpPr>
        <p:spPr>
          <a:xfrm>
            <a:off x="2272880" y="5265087"/>
            <a:ext cx="3773357" cy="8091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A73F2-FAD9-E81A-7113-7A1A34788969}"/>
                  </a:ext>
                </a:extLst>
              </p:cNvPr>
              <p:cNvSpPr txBox="1"/>
              <p:nvPr/>
            </p:nvSpPr>
            <p:spPr>
              <a:xfrm>
                <a:off x="2702169" y="712071"/>
                <a:ext cx="3851631" cy="66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nary>
                        <m:nary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𝒘𝒕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A73F2-FAD9-E81A-7113-7A1A3478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69" y="712071"/>
                <a:ext cx="3851631" cy="66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FD03A-EE61-084E-7DF3-E6A22E2ABEEF}"/>
                  </a:ext>
                </a:extLst>
              </p:cNvPr>
              <p:cNvSpPr txBox="1"/>
              <p:nvPr/>
            </p:nvSpPr>
            <p:spPr>
              <a:xfrm>
                <a:off x="3481559" y="1809465"/>
                <a:ext cx="2936830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FD03A-EE61-084E-7DF3-E6A22E2AB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9" y="1809465"/>
                <a:ext cx="2936830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7C97A-53F2-6220-01B4-9D1AC62A4B8C}"/>
                  </a:ext>
                </a:extLst>
              </p:cNvPr>
              <p:cNvSpPr txBox="1"/>
              <p:nvPr/>
            </p:nvSpPr>
            <p:spPr>
              <a:xfrm>
                <a:off x="3481559" y="4129474"/>
                <a:ext cx="2108269" cy="63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𝑤𝑡</m:t>
                                      </m:r>
                                    </m:e>
                                  </m:fun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7C97A-53F2-6220-01B4-9D1AC62A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9" y="4129474"/>
                <a:ext cx="2108269" cy="637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EE55C-E294-B80C-FC37-F7EC94C0D03A}"/>
                  </a:ext>
                </a:extLst>
              </p:cNvPr>
              <p:cNvSpPr txBox="1"/>
              <p:nvPr/>
            </p:nvSpPr>
            <p:spPr>
              <a:xfrm>
                <a:off x="3481559" y="2986739"/>
                <a:ext cx="294324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EE55C-E294-B80C-FC37-F7EC94C0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59" y="2986739"/>
                <a:ext cx="2943242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CFF52B-0231-A74D-61D0-5B30FD759723}"/>
                  </a:ext>
                </a:extLst>
              </p:cNvPr>
              <p:cNvSpPr txBox="1"/>
              <p:nvPr/>
            </p:nvSpPr>
            <p:spPr>
              <a:xfrm>
                <a:off x="2720830" y="5333958"/>
                <a:ext cx="2866874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CFF52B-0231-A74D-61D0-5B30FD759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30" y="5333958"/>
                <a:ext cx="2866874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98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0C6627-2441-E8CE-2FCF-7E063028AC1C}"/>
              </a:ext>
            </a:extLst>
          </p:cNvPr>
          <p:cNvSpPr/>
          <p:nvPr/>
        </p:nvSpPr>
        <p:spPr>
          <a:xfrm>
            <a:off x="2732446" y="5322993"/>
            <a:ext cx="2436458" cy="8417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A73F2-FAD9-E81A-7113-7A1A34788969}"/>
                  </a:ext>
                </a:extLst>
              </p:cNvPr>
              <p:cNvSpPr txBox="1"/>
              <p:nvPr/>
            </p:nvSpPr>
            <p:spPr>
              <a:xfrm>
                <a:off x="2915680" y="1994938"/>
                <a:ext cx="3312638" cy="54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nary>
                        <m:nary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3"/>
                            </m:r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𝒘𝒕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𝒘𝒕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A73F2-FAD9-E81A-7113-7A1A3478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80" y="1994938"/>
                <a:ext cx="3312638" cy="5454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7C97A-53F2-6220-01B4-9D1AC62A4B8C}"/>
                  </a:ext>
                </a:extLst>
              </p:cNvPr>
              <p:cNvSpPr txBox="1"/>
              <p:nvPr/>
            </p:nvSpPr>
            <p:spPr>
              <a:xfrm>
                <a:off x="3483495" y="2903472"/>
                <a:ext cx="1940339" cy="52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𝑤𝑡</m:t>
                                      </m:r>
                                    </m:e>
                                  </m:fun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7C97A-53F2-6220-01B4-9D1AC62A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95" y="2903472"/>
                <a:ext cx="1940339" cy="52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EE55C-E294-B80C-FC37-F7EC94C0D03A}"/>
                  </a:ext>
                </a:extLst>
              </p:cNvPr>
              <p:cNvSpPr txBox="1"/>
              <p:nvPr/>
            </p:nvSpPr>
            <p:spPr>
              <a:xfrm>
                <a:off x="3483495" y="3792128"/>
                <a:ext cx="2726387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EE55C-E294-B80C-FC37-F7EC94C0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95" y="3792128"/>
                <a:ext cx="2726387" cy="46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63E39E-7DD4-229B-54BA-ED5E3AA7563C}"/>
                  </a:ext>
                </a:extLst>
              </p:cNvPr>
              <p:cNvSpPr txBox="1"/>
              <p:nvPr/>
            </p:nvSpPr>
            <p:spPr>
              <a:xfrm>
                <a:off x="881761" y="664115"/>
                <a:ext cx="738047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𝒘𝒕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𝒘𝒕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+  </m:t>
                          </m:r>
                          <m:nary>
                            <m:nary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𝒘𝒕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𝒘𝒕</m:t>
                                  </m:r>
                                </m:e>
                              </m:d>
                            </m:e>
                          </m:nary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63E39E-7DD4-229B-54BA-ED5E3AA75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61" y="664115"/>
                <a:ext cx="7380476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201770-DDBE-D665-40CE-08F31A4775CC}"/>
                  </a:ext>
                </a:extLst>
              </p:cNvPr>
              <p:cNvSpPr txBox="1"/>
              <p:nvPr/>
            </p:nvSpPr>
            <p:spPr>
              <a:xfrm>
                <a:off x="3483495" y="4587712"/>
                <a:ext cx="254313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201770-DDBE-D665-40CE-08F31A47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95" y="4587712"/>
                <a:ext cx="2543132" cy="46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D3F5D-6EB4-E6A0-7A6F-19EA3D9F9C2D}"/>
                  </a:ext>
                </a:extLst>
              </p:cNvPr>
              <p:cNvSpPr txBox="1"/>
              <p:nvPr/>
            </p:nvSpPr>
            <p:spPr>
              <a:xfrm>
                <a:off x="2915680" y="5504936"/>
                <a:ext cx="2069990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D3F5D-6EB4-E6A0-7A6F-19EA3D9F9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80" y="5504936"/>
                <a:ext cx="2069990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8F696D-C18C-0154-7479-9586B973E9B4}"/>
                  </a:ext>
                </a:extLst>
              </p:cNvPr>
              <p:cNvSpPr txBox="1"/>
              <p:nvPr/>
            </p:nvSpPr>
            <p:spPr>
              <a:xfrm>
                <a:off x="4395125" y="1486761"/>
                <a:ext cx="387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8F696D-C18C-0154-7479-9586B973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25" y="1486761"/>
                <a:ext cx="387927" cy="215444"/>
              </a:xfrm>
              <a:prstGeom prst="rect">
                <a:avLst/>
              </a:prstGeom>
              <a:blipFill>
                <a:blip r:embed="rId8"/>
                <a:stretch>
                  <a:fillRect l="-15625" t="-2857" r="-21875" b="-4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66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40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8</cp:revision>
  <dcterms:created xsi:type="dcterms:W3CDTF">2022-10-10T09:38:07Z</dcterms:created>
  <dcterms:modified xsi:type="dcterms:W3CDTF">2022-11-15T14:19:28Z</dcterms:modified>
</cp:coreProperties>
</file>