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60F5-C131-D273-39E5-B38D06DA7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B40CF-41FC-3143-567C-F96F6FFAE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1"/>
            </a:lvl2pPr>
            <a:lvl3pPr marL="914428" indent="0" algn="ctr">
              <a:buNone/>
              <a:defRPr sz="1800"/>
            </a:lvl3pPr>
            <a:lvl4pPr marL="1371642" indent="0" algn="ctr">
              <a:buNone/>
              <a:defRPr sz="1599"/>
            </a:lvl4pPr>
            <a:lvl5pPr marL="1828857" indent="0" algn="ctr">
              <a:buNone/>
              <a:defRPr sz="1599"/>
            </a:lvl5pPr>
            <a:lvl6pPr marL="2286071" indent="0" algn="ctr">
              <a:buNone/>
              <a:defRPr sz="1599"/>
            </a:lvl6pPr>
            <a:lvl7pPr marL="2743285" indent="0" algn="ctr">
              <a:buNone/>
              <a:defRPr sz="1599"/>
            </a:lvl7pPr>
            <a:lvl8pPr marL="3200499" indent="0" algn="ctr">
              <a:buNone/>
              <a:defRPr sz="1599"/>
            </a:lvl8pPr>
            <a:lvl9pPr marL="3657713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547C-D2B8-2B0E-2652-63E5303F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273C-B28F-3105-DBA7-849A1EEB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AA5A-B40D-468B-9D49-82E29926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6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6D7B-206F-6A38-1676-6AB265F7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9E3DB-990E-1460-860E-109BE07E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6E51-E096-EA51-3FD2-31593CD5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DAEF-3B96-6F38-CBFA-E8A7D272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CC6F-42CC-22A9-C8B2-F15BA799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3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E0CE1-3D73-2BA5-2442-87C879223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6E9DA-4EB9-B18E-9B3D-8B3282335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A13AD-CD31-12A7-91C6-EB2E8DC3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312B-A7F2-6FA2-EDB5-22CE9F3B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E82D-90B9-13B0-0E88-5B29242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18F-A4EE-DD92-E2E9-2510FD5C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C725-C908-DAE2-B343-1E5E60E1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4716-85EB-4CCD-730C-E94D56A9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8F7E-8B66-43C6-9859-962F9CFE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82E6-938B-6A8A-A47F-F7E4EFA9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8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39CD-6140-BD50-9D18-205E711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8FF3-42B8-360D-B439-2BA718AF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4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71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712B-E500-AA62-85E2-597F71CA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1CBA-26AF-ABAE-2795-E3702718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B3BF-8D38-C3C8-EC95-EE038D1F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57F6-CEBB-9F9C-CAF4-DCA8592E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02BC-616F-B721-21AF-D153B5CF2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CDECE-7C03-DE09-F8E5-1984D88F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1843-E1D6-CDAA-E97A-5181CC81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3BA86-C82F-5957-D00D-A0DA93BF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FCDE-6CD4-40DC-92CF-BA9566A3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7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AFD-BC4F-248F-C049-978DA97D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BE0D-D6DC-91BA-376B-262A6DF6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1" b="1"/>
            </a:lvl2pPr>
            <a:lvl3pPr marL="914428" indent="0">
              <a:buNone/>
              <a:defRPr sz="1800" b="1"/>
            </a:lvl3pPr>
            <a:lvl4pPr marL="1371642" indent="0">
              <a:buNone/>
              <a:defRPr sz="1599" b="1"/>
            </a:lvl4pPr>
            <a:lvl5pPr marL="1828857" indent="0">
              <a:buNone/>
              <a:defRPr sz="1599" b="1"/>
            </a:lvl5pPr>
            <a:lvl6pPr marL="2286071" indent="0">
              <a:buNone/>
              <a:defRPr sz="1599" b="1"/>
            </a:lvl6pPr>
            <a:lvl7pPr marL="2743285" indent="0">
              <a:buNone/>
              <a:defRPr sz="1599" b="1"/>
            </a:lvl7pPr>
            <a:lvl8pPr marL="3200499" indent="0">
              <a:buNone/>
              <a:defRPr sz="1599" b="1"/>
            </a:lvl8pPr>
            <a:lvl9pPr marL="365771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9181E-DA4F-8351-B405-7D64F88D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E8A87-04EC-7616-B3B2-DACE2422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1" b="1"/>
            </a:lvl2pPr>
            <a:lvl3pPr marL="914428" indent="0">
              <a:buNone/>
              <a:defRPr sz="1800" b="1"/>
            </a:lvl3pPr>
            <a:lvl4pPr marL="1371642" indent="0">
              <a:buNone/>
              <a:defRPr sz="1599" b="1"/>
            </a:lvl4pPr>
            <a:lvl5pPr marL="1828857" indent="0">
              <a:buNone/>
              <a:defRPr sz="1599" b="1"/>
            </a:lvl5pPr>
            <a:lvl6pPr marL="2286071" indent="0">
              <a:buNone/>
              <a:defRPr sz="1599" b="1"/>
            </a:lvl6pPr>
            <a:lvl7pPr marL="2743285" indent="0">
              <a:buNone/>
              <a:defRPr sz="1599" b="1"/>
            </a:lvl7pPr>
            <a:lvl8pPr marL="3200499" indent="0">
              <a:buNone/>
              <a:defRPr sz="1599" b="1"/>
            </a:lvl8pPr>
            <a:lvl9pPr marL="365771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CB407-61DC-393B-4DCB-4EB6E8DD8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F33AC-DD6E-D9CB-D478-0C5DBFCD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CFB5A-2701-42A9-CF71-525C67A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9BA95-7ABD-2300-82C0-63ADDFDA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DB38-CE63-AB45-42A0-24D2133A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123DC-25F7-D5FF-13A8-4C984BBC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896F3-15DE-5659-9DF9-B3AAAC5A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91DA-99F2-C975-C41A-AD2F28AF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5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F943-E8F8-9E4A-BFD0-7CECEA49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05091-C80E-D987-E30C-FF029AC5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16E9-835E-A76C-8231-0531BB77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5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6D4-794D-A84D-C4AE-83339AAF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E125-0039-DD0A-36CF-252A8EF6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C8F5-29F2-97B7-15D1-28B443C3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2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499" indent="0">
              <a:buNone/>
              <a:defRPr sz="1000"/>
            </a:lvl8pPr>
            <a:lvl9pPr marL="365771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E377-59F4-2A07-590D-33CD13A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7AC2-D434-DEBA-D415-9E861016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14ADD-3CCC-A607-29CF-BC45D91E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1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64B5-A1E8-C036-1081-DCE0334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73D50-AD36-DD59-7C73-8C213944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2" indent="0">
              <a:buNone/>
              <a:defRPr sz="2001"/>
            </a:lvl4pPr>
            <a:lvl5pPr marL="1828857" indent="0">
              <a:buNone/>
              <a:defRPr sz="2001"/>
            </a:lvl5pPr>
            <a:lvl6pPr marL="2286071" indent="0">
              <a:buNone/>
              <a:defRPr sz="2001"/>
            </a:lvl6pPr>
            <a:lvl7pPr marL="2743285" indent="0">
              <a:buNone/>
              <a:defRPr sz="2001"/>
            </a:lvl7pPr>
            <a:lvl8pPr marL="3200499" indent="0">
              <a:buNone/>
              <a:defRPr sz="2001"/>
            </a:lvl8pPr>
            <a:lvl9pPr marL="3657713" indent="0">
              <a:buNone/>
              <a:defRPr sz="2001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D6A0-D805-7313-5180-F9CBAF12B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2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499" indent="0">
              <a:buNone/>
              <a:defRPr sz="1000"/>
            </a:lvl8pPr>
            <a:lvl9pPr marL="365771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5238-0274-D8A7-46DB-ADBD73C7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D1ED1-4762-2C4C-68E0-0E673766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587F-95B4-580E-DBCF-86CEEADF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0D423-2E9D-490E-7B18-7010754F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2519-9D0B-A7A0-2BE7-0E494AC9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4FCE-9510-AB88-7102-1CED74EFE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0BF3-5A75-4E32-857B-08C22E4A54F1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B1F5-85DA-B11B-A68E-DC622F234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2CCE-1A42-9B50-586E-4FFCC10CC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E8C0-82DF-4B66-9978-D58B1FCCE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1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5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4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8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2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6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1" indent="-228607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2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9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4DC97D-C0CB-E338-6B5D-E09999444747}"/>
              </a:ext>
            </a:extLst>
          </p:cNvPr>
          <p:cNvCxnSpPr>
            <a:cxnSpLocks/>
          </p:cNvCxnSpPr>
          <p:nvPr/>
        </p:nvCxnSpPr>
        <p:spPr>
          <a:xfrm flipV="1">
            <a:off x="1427582" y="1567544"/>
            <a:ext cx="0" cy="428275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123C6C-BED5-A384-1E6A-72B49B95883B}"/>
              </a:ext>
            </a:extLst>
          </p:cNvPr>
          <p:cNvSpPr/>
          <p:nvPr/>
        </p:nvSpPr>
        <p:spPr>
          <a:xfrm>
            <a:off x="2858277" y="2346649"/>
            <a:ext cx="2892490" cy="2164703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741676-384D-7023-47A8-00ABF2E425B4}"/>
              </a:ext>
            </a:extLst>
          </p:cNvPr>
          <p:cNvSpPr/>
          <p:nvPr/>
        </p:nvSpPr>
        <p:spPr>
          <a:xfrm>
            <a:off x="7190792" y="2346649"/>
            <a:ext cx="2892490" cy="2164703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89E259-E954-865B-42B3-271BE8C837BA}"/>
              </a:ext>
            </a:extLst>
          </p:cNvPr>
          <p:cNvCxnSpPr>
            <a:cxnSpLocks/>
          </p:cNvCxnSpPr>
          <p:nvPr/>
        </p:nvCxnSpPr>
        <p:spPr>
          <a:xfrm flipH="1" flipV="1">
            <a:off x="709126" y="4511352"/>
            <a:ext cx="10562256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9B0431-0364-8178-A9A4-DF5ABD259CC0}"/>
              </a:ext>
            </a:extLst>
          </p:cNvPr>
          <p:cNvSpPr txBox="1"/>
          <p:nvPr/>
        </p:nvSpPr>
        <p:spPr>
          <a:xfrm>
            <a:off x="9615197" y="4511351"/>
            <a:ext cx="9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08E26E-15DB-EAA2-2E30-F3CCDF9F1449}"/>
              </a:ext>
            </a:extLst>
          </p:cNvPr>
          <p:cNvSpPr txBox="1"/>
          <p:nvPr/>
        </p:nvSpPr>
        <p:spPr>
          <a:xfrm>
            <a:off x="5292014" y="4511350"/>
            <a:ext cx="9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D2935-4293-51A5-855B-8C3E61D50031}"/>
              </a:ext>
            </a:extLst>
          </p:cNvPr>
          <p:cNvSpPr txBox="1"/>
          <p:nvPr/>
        </p:nvSpPr>
        <p:spPr>
          <a:xfrm>
            <a:off x="709126" y="4511350"/>
            <a:ext cx="9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B5FADF-3C46-D47A-9E5E-38448C5F03AF}"/>
                  </a:ext>
                </a:extLst>
              </p:cNvPr>
              <p:cNvSpPr txBox="1"/>
              <p:nvPr/>
            </p:nvSpPr>
            <p:spPr>
              <a:xfrm>
                <a:off x="2438896" y="4511349"/>
                <a:ext cx="834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B5FADF-3C46-D47A-9E5E-38448C5F0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96" y="4511349"/>
                <a:ext cx="8340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4660D9-2138-2EEE-8272-7C52B78938C9}"/>
                  </a:ext>
                </a:extLst>
              </p:cNvPr>
              <p:cNvSpPr txBox="1"/>
              <p:nvPr/>
            </p:nvSpPr>
            <p:spPr>
              <a:xfrm>
                <a:off x="6852280" y="4494296"/>
                <a:ext cx="9175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4660D9-2138-2EEE-8272-7C52B7893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80" y="4494296"/>
                <a:ext cx="917507" cy="523220"/>
              </a:xfrm>
              <a:prstGeom prst="rect">
                <a:avLst/>
              </a:prstGeom>
              <a:blipFill>
                <a:blip r:embed="rId3"/>
                <a:stretch>
                  <a:fillRect l="-12583" t="-12791" b="-302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A100F3-8A28-2AF1-F693-F81397A18FB8}"/>
              </a:ext>
            </a:extLst>
          </p:cNvPr>
          <p:cNvCxnSpPr/>
          <p:nvPr/>
        </p:nvCxnSpPr>
        <p:spPr>
          <a:xfrm>
            <a:off x="1352937" y="2346647"/>
            <a:ext cx="149290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E0964C-675F-F2F1-B7A5-D402BED0F4B2}"/>
                  </a:ext>
                </a:extLst>
              </p:cNvPr>
              <p:cNvSpPr txBox="1"/>
              <p:nvPr/>
            </p:nvSpPr>
            <p:spPr>
              <a:xfrm>
                <a:off x="584718" y="1995196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E0964C-675F-F2F1-B7A5-D402BED0F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8" y="1995196"/>
                <a:ext cx="9175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D2E5F6-2CE6-6097-AD04-CF3432EEC7E6}"/>
                  </a:ext>
                </a:extLst>
              </p:cNvPr>
              <p:cNvSpPr txBox="1"/>
              <p:nvPr/>
            </p:nvSpPr>
            <p:spPr>
              <a:xfrm>
                <a:off x="10849950" y="4494296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D2E5F6-2CE6-6097-AD04-CF3432EEC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50" y="4494296"/>
                <a:ext cx="9175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172B3C-105D-F81C-9970-DF4F7E35C4BD}"/>
                  </a:ext>
                </a:extLst>
              </p:cNvPr>
              <p:cNvSpPr txBox="1"/>
              <p:nvPr/>
            </p:nvSpPr>
            <p:spPr>
              <a:xfrm>
                <a:off x="968828" y="1044324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172B3C-105D-F81C-9970-DF4F7E35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" y="1044324"/>
                <a:ext cx="9175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7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B7D401-1ACF-E407-D313-655F2206A430}"/>
              </a:ext>
            </a:extLst>
          </p:cNvPr>
          <p:cNvCxnSpPr>
            <a:cxnSpLocks/>
          </p:cNvCxnSpPr>
          <p:nvPr/>
        </p:nvCxnSpPr>
        <p:spPr>
          <a:xfrm flipV="1">
            <a:off x="1791476" y="485193"/>
            <a:ext cx="0" cy="580364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0B91F8-9E9D-07EA-7DCC-B57F6507B50E}"/>
              </a:ext>
            </a:extLst>
          </p:cNvPr>
          <p:cNvSpPr txBox="1"/>
          <p:nvPr/>
        </p:nvSpPr>
        <p:spPr>
          <a:xfrm>
            <a:off x="9974424" y="3362787"/>
            <a:ext cx="9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CD03F-351E-D6D4-3907-FD7A434FF76A}"/>
              </a:ext>
            </a:extLst>
          </p:cNvPr>
          <p:cNvSpPr txBox="1"/>
          <p:nvPr/>
        </p:nvSpPr>
        <p:spPr>
          <a:xfrm>
            <a:off x="5645838" y="3362787"/>
            <a:ext cx="9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0EF7B-D79D-8A4F-0372-67DC29D12942}"/>
              </a:ext>
            </a:extLst>
          </p:cNvPr>
          <p:cNvSpPr txBox="1"/>
          <p:nvPr/>
        </p:nvSpPr>
        <p:spPr>
          <a:xfrm>
            <a:off x="1073020" y="3428999"/>
            <a:ext cx="91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2AB2B2-FCF9-BD28-B723-A2D7AF30F06E}"/>
                  </a:ext>
                </a:extLst>
              </p:cNvPr>
              <p:cNvSpPr txBox="1"/>
              <p:nvPr/>
            </p:nvSpPr>
            <p:spPr>
              <a:xfrm>
                <a:off x="948612" y="912844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2AB2B2-FCF9-BD28-B723-A2D7AF30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12" y="912844"/>
                <a:ext cx="9175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49BDE6-4023-064D-A4F5-8CF163318B75}"/>
                  </a:ext>
                </a:extLst>
              </p:cNvPr>
              <p:cNvSpPr txBox="1"/>
              <p:nvPr/>
            </p:nvSpPr>
            <p:spPr>
              <a:xfrm>
                <a:off x="11080601" y="3446058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49BDE6-4023-064D-A4F5-8CF16331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601" y="3446058"/>
                <a:ext cx="9175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9E3441-7ABB-EE85-B185-DD34418D009C}"/>
                  </a:ext>
                </a:extLst>
              </p:cNvPr>
              <p:cNvSpPr txBox="1"/>
              <p:nvPr/>
            </p:nvSpPr>
            <p:spPr>
              <a:xfrm>
                <a:off x="1146108" y="223583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9E3441-7ABB-EE85-B185-DD34418D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08" y="223583"/>
                <a:ext cx="9175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C2A4F9-EDF8-6DC0-80DD-6D8612983663}"/>
                  </a:ext>
                </a:extLst>
              </p:cNvPr>
              <p:cNvSpPr txBox="1"/>
              <p:nvPr/>
            </p:nvSpPr>
            <p:spPr>
              <a:xfrm>
                <a:off x="873967" y="5282680"/>
                <a:ext cx="917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C2A4F9-EDF8-6DC0-80DD-6D861298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67" y="5282680"/>
                <a:ext cx="9175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D28FCC-A805-8DEC-F93E-CBD99FD1CBDD}"/>
              </a:ext>
            </a:extLst>
          </p:cNvPr>
          <p:cNvSpPr/>
          <p:nvPr/>
        </p:nvSpPr>
        <p:spPr>
          <a:xfrm>
            <a:off x="7562458" y="1255769"/>
            <a:ext cx="2870721" cy="2164701"/>
          </a:xfrm>
          <a:custGeom>
            <a:avLst/>
            <a:gdLst>
              <a:gd name="connsiteX0" fmla="*/ 715348 w 2870720"/>
              <a:gd name="connsiteY0" fmla="*/ 0 h 2164702"/>
              <a:gd name="connsiteX1" fmla="*/ 2870720 w 2870720"/>
              <a:gd name="connsiteY1" fmla="*/ 2164702 h 2164702"/>
              <a:gd name="connsiteX2" fmla="*/ 0 w 2870720"/>
              <a:gd name="connsiteY2" fmla="*/ 2164702 h 2164702"/>
              <a:gd name="connsiteX3" fmla="*/ 0 w 2870720"/>
              <a:gd name="connsiteY3" fmla="*/ 317981 h 2164702"/>
              <a:gd name="connsiteX4" fmla="*/ 39725 w 2870720"/>
              <a:gd name="connsiteY4" fmla="*/ 284064 h 2164702"/>
              <a:gd name="connsiteX5" fmla="*/ 715348 w 2870720"/>
              <a:gd name="connsiteY5" fmla="*/ 0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0720" h="2164702">
                <a:moveTo>
                  <a:pt x="715348" y="0"/>
                </a:moveTo>
                <a:cubicBezTo>
                  <a:pt x="1435360" y="0"/>
                  <a:pt x="2153040" y="1082351"/>
                  <a:pt x="2870720" y="2164702"/>
                </a:cubicBezTo>
                <a:lnTo>
                  <a:pt x="0" y="2164702"/>
                </a:lnTo>
                <a:lnTo>
                  <a:pt x="0" y="317981"/>
                </a:lnTo>
                <a:lnTo>
                  <a:pt x="39725" y="284064"/>
                </a:lnTo>
                <a:cubicBezTo>
                  <a:pt x="265113" y="105698"/>
                  <a:pt x="490344" y="0"/>
                  <a:pt x="71534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37B4DC-F352-CDB9-D19A-7CC4E284B864}"/>
              </a:ext>
            </a:extLst>
          </p:cNvPr>
          <p:cNvSpPr/>
          <p:nvPr/>
        </p:nvSpPr>
        <p:spPr>
          <a:xfrm flipV="1">
            <a:off x="1807030" y="3446057"/>
            <a:ext cx="1430694" cy="1830790"/>
          </a:xfrm>
          <a:custGeom>
            <a:avLst/>
            <a:gdLst>
              <a:gd name="connsiteX0" fmla="*/ 1430694 w 1430694"/>
              <a:gd name="connsiteY0" fmla="*/ 0 h 1830790"/>
              <a:gd name="connsiteX1" fmla="*/ 1430694 w 1430694"/>
              <a:gd name="connsiteY1" fmla="*/ 1830790 h 1830790"/>
              <a:gd name="connsiteX2" fmla="*/ 0 w 1430694"/>
              <a:gd name="connsiteY2" fmla="*/ 1830790 h 1830790"/>
              <a:gd name="connsiteX3" fmla="*/ 1353828 w 1430694"/>
              <a:gd name="connsiteY3" fmla="*/ 65628 h 183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1830790">
                <a:moveTo>
                  <a:pt x="1430694" y="0"/>
                </a:moveTo>
                <a:lnTo>
                  <a:pt x="1430694" y="1830790"/>
                </a:lnTo>
                <a:lnTo>
                  <a:pt x="0" y="1830790"/>
                </a:lnTo>
                <a:cubicBezTo>
                  <a:pt x="451466" y="1154321"/>
                  <a:pt x="902932" y="477851"/>
                  <a:pt x="1353828" y="6562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68C4D8-248E-FD71-B49D-6EC1E4251BA5}"/>
              </a:ext>
            </a:extLst>
          </p:cNvPr>
          <p:cNvSpPr/>
          <p:nvPr/>
        </p:nvSpPr>
        <p:spPr>
          <a:xfrm flipV="1">
            <a:off x="6138767" y="3420470"/>
            <a:ext cx="1430694" cy="1830790"/>
          </a:xfrm>
          <a:custGeom>
            <a:avLst/>
            <a:gdLst>
              <a:gd name="connsiteX0" fmla="*/ 1430694 w 1430694"/>
              <a:gd name="connsiteY0" fmla="*/ 0 h 1830790"/>
              <a:gd name="connsiteX1" fmla="*/ 1430694 w 1430694"/>
              <a:gd name="connsiteY1" fmla="*/ 1830790 h 1830790"/>
              <a:gd name="connsiteX2" fmla="*/ 0 w 1430694"/>
              <a:gd name="connsiteY2" fmla="*/ 1830790 h 1830790"/>
              <a:gd name="connsiteX3" fmla="*/ 1353828 w 1430694"/>
              <a:gd name="connsiteY3" fmla="*/ 65628 h 183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94" h="1830790">
                <a:moveTo>
                  <a:pt x="1430694" y="0"/>
                </a:moveTo>
                <a:lnTo>
                  <a:pt x="1430694" y="1830790"/>
                </a:lnTo>
                <a:lnTo>
                  <a:pt x="0" y="1830790"/>
                </a:lnTo>
                <a:cubicBezTo>
                  <a:pt x="451466" y="1154321"/>
                  <a:pt x="902932" y="477851"/>
                  <a:pt x="1353828" y="6562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420AF6-C7E6-02DC-0D00-D8B78BA3EDC0}"/>
              </a:ext>
            </a:extLst>
          </p:cNvPr>
          <p:cNvSpPr/>
          <p:nvPr/>
        </p:nvSpPr>
        <p:spPr>
          <a:xfrm>
            <a:off x="3243940" y="1255769"/>
            <a:ext cx="2870721" cy="2164701"/>
          </a:xfrm>
          <a:custGeom>
            <a:avLst/>
            <a:gdLst>
              <a:gd name="connsiteX0" fmla="*/ 715348 w 2870720"/>
              <a:gd name="connsiteY0" fmla="*/ 0 h 2164702"/>
              <a:gd name="connsiteX1" fmla="*/ 2870720 w 2870720"/>
              <a:gd name="connsiteY1" fmla="*/ 2164702 h 2164702"/>
              <a:gd name="connsiteX2" fmla="*/ 0 w 2870720"/>
              <a:gd name="connsiteY2" fmla="*/ 2164702 h 2164702"/>
              <a:gd name="connsiteX3" fmla="*/ 0 w 2870720"/>
              <a:gd name="connsiteY3" fmla="*/ 317981 h 2164702"/>
              <a:gd name="connsiteX4" fmla="*/ 39725 w 2870720"/>
              <a:gd name="connsiteY4" fmla="*/ 284064 h 2164702"/>
              <a:gd name="connsiteX5" fmla="*/ 715348 w 2870720"/>
              <a:gd name="connsiteY5" fmla="*/ 0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0720" h="2164702">
                <a:moveTo>
                  <a:pt x="715348" y="0"/>
                </a:moveTo>
                <a:cubicBezTo>
                  <a:pt x="1435360" y="0"/>
                  <a:pt x="2153040" y="1082351"/>
                  <a:pt x="2870720" y="2164702"/>
                </a:cubicBezTo>
                <a:lnTo>
                  <a:pt x="0" y="2164702"/>
                </a:lnTo>
                <a:lnTo>
                  <a:pt x="0" y="317981"/>
                </a:lnTo>
                <a:lnTo>
                  <a:pt x="39725" y="284064"/>
                </a:lnTo>
                <a:cubicBezTo>
                  <a:pt x="265113" y="105698"/>
                  <a:pt x="490344" y="0"/>
                  <a:pt x="71534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56184-A96C-1BA4-1C9A-761915124850}"/>
                  </a:ext>
                </a:extLst>
              </p:cNvPr>
              <p:cNvSpPr txBox="1"/>
              <p:nvPr/>
            </p:nvSpPr>
            <p:spPr>
              <a:xfrm>
                <a:off x="7066672" y="3362788"/>
                <a:ext cx="9175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756184-A96C-1BA4-1C9A-76191512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672" y="3362788"/>
                <a:ext cx="917507" cy="523220"/>
              </a:xfrm>
              <a:prstGeom prst="rect">
                <a:avLst/>
              </a:prstGeom>
              <a:blipFill>
                <a:blip r:embed="rId6"/>
                <a:stretch>
                  <a:fillRect l="-12583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A5435F-0863-C334-138F-74D9C44A4288}"/>
                  </a:ext>
                </a:extLst>
              </p:cNvPr>
              <p:cNvSpPr txBox="1"/>
              <p:nvPr/>
            </p:nvSpPr>
            <p:spPr>
              <a:xfrm>
                <a:off x="3035564" y="3362787"/>
                <a:ext cx="834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A5435F-0863-C334-138F-74D9C44A4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64" y="3362787"/>
                <a:ext cx="8340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0DEC26-B71C-FF2E-EC57-4E1D8581A065}"/>
              </a:ext>
            </a:extLst>
          </p:cNvPr>
          <p:cNvCxnSpPr>
            <a:cxnSpLocks/>
          </p:cNvCxnSpPr>
          <p:nvPr/>
        </p:nvCxnSpPr>
        <p:spPr>
          <a:xfrm flipH="1" flipV="1">
            <a:off x="1073020" y="3429001"/>
            <a:ext cx="10562256" cy="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7</cp:revision>
  <dcterms:created xsi:type="dcterms:W3CDTF">2022-10-10T09:38:07Z</dcterms:created>
  <dcterms:modified xsi:type="dcterms:W3CDTF">2022-11-15T14:13:45Z</dcterms:modified>
</cp:coreProperties>
</file>