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76F8"/>
    <a:srgbClr val="AB9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671C-437C-2953-E595-0ECE7990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F996E-D88D-944C-FEF4-C25D6C4C5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DA4-63F4-4E8A-C0C5-3636BD2D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5B9-CC53-47D4-9D08-330AD4D6CC12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8BD71-32E7-C28F-2521-F723A623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D8751-3385-AAB6-DEF5-82DE17D9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C42D-0587-4043-A703-BF2061042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AD1B-1DC7-C7BC-6F11-12517421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D66BD-F5FF-AFB0-61BA-09432975D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64117-5F66-9273-B1E9-56DFA2BB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5B9-CC53-47D4-9D08-330AD4D6CC12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2BF8-EE33-DBC6-03B3-59984868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C902C-D1B1-9CE5-CA64-7789528F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C42D-0587-4043-A703-BF2061042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5FA8A-94B0-133A-07E7-3EFB0B1E0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1AA22-75F5-A48E-2739-4EF3790A2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CC53B-5BB8-A8B8-A7C0-1AE3603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5B9-CC53-47D4-9D08-330AD4D6CC12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9AA21-6B02-5FFE-EB27-0EDB9E01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C42C7-9C14-3F61-0184-1CB6EBFF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C42D-0587-4043-A703-BF2061042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96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23D8-4E3A-D518-6220-88413692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7734-F4EF-F8FA-0F5F-6F701FF04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3F865-F178-4ED5-570F-69915C6D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5B9-CC53-47D4-9D08-330AD4D6CC12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5B7AE-1EC2-7804-DA15-1ED92A58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A2CB-D3E2-D652-0680-AD3CA493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C42D-0587-4043-A703-BF2061042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5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A124-5EC6-FB5A-0F7D-3D272F1C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FE6A6-9883-B5C2-81F7-FF5191B9D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88168-BDAF-2227-36D2-DA58530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5B9-CC53-47D4-9D08-330AD4D6CC12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8279-8ABB-E165-9670-112EA8D3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7A3A-6BFA-77FD-690C-171B79EA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C42D-0587-4043-A703-BF2061042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47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80E8-A6E5-E512-19E1-D0322516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A0401-D297-AE36-24D1-7F3529A3A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C4B41-0DA6-0D42-3345-CBCF5D8CA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197B2-FCC1-FBF1-6ED6-89B021EE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5B9-CC53-47D4-9D08-330AD4D6CC12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E1D14-12FB-04D9-AC03-62375225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96AD5-74FA-9E2E-4F0F-6FE1DA06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C42D-0587-4043-A703-BF2061042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4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8784-B755-D1D9-C758-5E280EE0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07B2D-4229-C99F-AD4A-5F98EB51C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D1E00-2AE8-694D-0829-138499BA9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61F17-B68A-0DB7-1D4E-7CEBDDCCC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BDB50-B3A9-D48C-1E3E-7B42B96BD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F20D9-DCC1-D657-3547-738AC40C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5B9-CC53-47D4-9D08-330AD4D6CC12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DD51C-326A-AB09-AEB2-1016F7B3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A7175-2B4A-5704-BF70-4A580417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C42D-0587-4043-A703-BF2061042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79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463B-78DC-96B5-18A2-4FC7B8C1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AC5E8-CC78-683D-8F0E-C4D4E8ED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5B9-CC53-47D4-9D08-330AD4D6CC12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A2B39-FB0B-2A5A-EBD4-8DF0180A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CAF3B-0F23-4FC4-EDF7-CC4EDFB9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C42D-0587-4043-A703-BF2061042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6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F459F-A3FA-91B6-D7C5-6CAF14CF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5B9-CC53-47D4-9D08-330AD4D6CC12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97239-8B26-1081-6722-93105129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F9AE7-F9AE-D259-8ED2-52E7B6AD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C42D-0587-4043-A703-BF2061042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77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7E22-B887-0F89-4B4D-A40F50F7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B89D-4666-9976-C0FA-24B536BF5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5359D-3CB6-2EE1-828F-6C6344219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2C67D-9776-AA18-19C8-4BE7FD77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5B9-CC53-47D4-9D08-330AD4D6CC12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AEAA1-C94B-B895-CFE3-136BFF48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984D7-841D-A6B1-59EA-CDB12C25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C42D-0587-4043-A703-BF2061042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7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D16A-AC05-7975-1C0D-C31C3743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6DCCB-EE8C-E1A7-4986-B746DE1E6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610E1-3BD4-9F96-1492-8BC2DAA76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687D8-77A0-2B2F-B1F3-D1E4B7B2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5B9-CC53-47D4-9D08-330AD4D6CC12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8E116-BE4A-407A-B773-9230CF4C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3C866-14D9-795E-13AB-1B4CE974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C42D-0587-4043-A703-BF2061042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14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B458F-25C5-1A42-0F8F-91BBD3B2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24920-28FD-A390-3AFA-91B19C278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877BE-D4BF-48B0-0BB3-29B45CA85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0E5B9-CC53-47D4-9D08-330AD4D6CC12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8D810-BB73-2862-C3FB-9A4D6877B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B273B-F461-A051-B5D8-55AB3D4D0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3C42D-0587-4043-A703-BF2061042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58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37E2823D-D8CC-FD0D-B287-218513452712}"/>
              </a:ext>
            </a:extLst>
          </p:cNvPr>
          <p:cNvGrpSpPr/>
          <p:nvPr/>
        </p:nvGrpSpPr>
        <p:grpSpPr>
          <a:xfrm>
            <a:off x="6224851" y="1370001"/>
            <a:ext cx="708638" cy="1080864"/>
            <a:chOff x="5064148" y="1776293"/>
            <a:chExt cx="964256" cy="1474903"/>
          </a:xfrm>
        </p:grpSpPr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36F06E54-5CFF-06AE-79D3-7262A11115E2}"/>
                </a:ext>
              </a:extLst>
            </p:cNvPr>
            <p:cNvSpPr/>
            <p:nvPr/>
          </p:nvSpPr>
          <p:spPr>
            <a:xfrm>
              <a:off x="5122415" y="2340398"/>
              <a:ext cx="665821" cy="540717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DFA5E1E-D5D1-6753-7E33-5DFD485147F9}"/>
                </a:ext>
              </a:extLst>
            </p:cNvPr>
            <p:cNvCxnSpPr>
              <a:cxnSpLocks/>
            </p:cNvCxnSpPr>
            <p:nvPr/>
          </p:nvCxnSpPr>
          <p:spPr>
            <a:xfrm>
              <a:off x="5122415" y="2354626"/>
              <a:ext cx="679142" cy="662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2B04C6D-FA7C-9EF2-DAF0-A9759DCBA1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1986" y="1776293"/>
              <a:ext cx="8261" cy="145703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6FBB2DE-D0F5-787F-83E4-6B3A7BA24E5E}"/>
                </a:ext>
              </a:extLst>
            </p:cNvPr>
            <p:cNvSpPr/>
            <p:nvPr/>
          </p:nvSpPr>
          <p:spPr>
            <a:xfrm>
              <a:off x="5939627" y="2045066"/>
              <a:ext cx="88777" cy="8877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3A98C60-1FE7-F118-3387-04AAA22C64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5325" y="2080774"/>
              <a:ext cx="552093" cy="26673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A6D0404-0EBA-4D0E-3991-1E2D92E7F1EF}"/>
                </a:ext>
              </a:extLst>
            </p:cNvPr>
            <p:cNvSpPr txBox="1"/>
            <p:nvPr/>
          </p:nvSpPr>
          <p:spPr>
            <a:xfrm>
              <a:off x="5064148" y="2831216"/>
              <a:ext cx="326250" cy="419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A</a:t>
              </a:r>
              <a:endParaRPr lang="en-IN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07107E3-5C55-6D36-FEDA-A2E58862196D}"/>
                </a:ext>
              </a:extLst>
            </p:cNvPr>
            <p:cNvSpPr txBox="1"/>
            <p:nvPr/>
          </p:nvSpPr>
          <p:spPr>
            <a:xfrm>
              <a:off x="5083597" y="1947337"/>
              <a:ext cx="326249" cy="419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K</a:t>
              </a:r>
              <a:endParaRPr lang="en-IN" sz="16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BF9BD9-236E-A67B-8BF9-7D397A20F171}"/>
                </a:ext>
              </a:extLst>
            </p:cNvPr>
            <p:cNvSpPr txBox="1"/>
            <p:nvPr/>
          </p:nvSpPr>
          <p:spPr>
            <a:xfrm>
              <a:off x="5507466" y="1810226"/>
              <a:ext cx="326250" cy="419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</a:t>
              </a:r>
              <a:endParaRPr lang="en-IN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5B7D8F2-778F-ADC5-5529-1B6F768E2A87}"/>
              </a:ext>
            </a:extLst>
          </p:cNvPr>
          <p:cNvGrpSpPr/>
          <p:nvPr/>
        </p:nvGrpSpPr>
        <p:grpSpPr>
          <a:xfrm>
            <a:off x="7247265" y="4132051"/>
            <a:ext cx="541927" cy="1067772"/>
            <a:chOff x="5064148" y="1882237"/>
            <a:chExt cx="737409" cy="1457038"/>
          </a:xfrm>
        </p:grpSpPr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BD82827B-88BE-31E5-1331-B899DDE072CF}"/>
                </a:ext>
              </a:extLst>
            </p:cNvPr>
            <p:cNvSpPr/>
            <p:nvPr/>
          </p:nvSpPr>
          <p:spPr>
            <a:xfrm>
              <a:off x="5122415" y="2340398"/>
              <a:ext cx="665821" cy="540717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3532C2A-D2EC-9918-8DDD-7E684299094F}"/>
                </a:ext>
              </a:extLst>
            </p:cNvPr>
            <p:cNvCxnSpPr>
              <a:cxnSpLocks/>
            </p:cNvCxnSpPr>
            <p:nvPr/>
          </p:nvCxnSpPr>
          <p:spPr>
            <a:xfrm>
              <a:off x="5122415" y="2354626"/>
              <a:ext cx="679142" cy="662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40F580A-3435-429F-1EB2-717930956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3725" y="1882237"/>
              <a:ext cx="8261" cy="145703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BCB66A-4544-73AF-3CE1-3043012DAF60}"/>
                </a:ext>
              </a:extLst>
            </p:cNvPr>
            <p:cNvSpPr txBox="1"/>
            <p:nvPr/>
          </p:nvSpPr>
          <p:spPr>
            <a:xfrm>
              <a:off x="5064148" y="2831216"/>
              <a:ext cx="326250" cy="419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A</a:t>
              </a:r>
              <a:endParaRPr lang="en-IN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B1A0D8-7FB5-B0AB-23BB-0E74E563441D}"/>
                </a:ext>
              </a:extLst>
            </p:cNvPr>
            <p:cNvSpPr txBox="1"/>
            <p:nvPr/>
          </p:nvSpPr>
          <p:spPr>
            <a:xfrm>
              <a:off x="5083597" y="1947337"/>
              <a:ext cx="326249" cy="419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K</a:t>
              </a:r>
              <a:endParaRPr lang="en-IN" sz="16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CE4918F-1DE5-F829-7FC5-C5ACB88CE9C3}"/>
              </a:ext>
            </a:extLst>
          </p:cNvPr>
          <p:cNvGrpSpPr/>
          <p:nvPr/>
        </p:nvGrpSpPr>
        <p:grpSpPr>
          <a:xfrm rot="5400000">
            <a:off x="10167130" y="2326933"/>
            <a:ext cx="1657557" cy="247863"/>
            <a:chOff x="4314389" y="3222592"/>
            <a:chExt cx="5035065" cy="100317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5DBD22A-6171-0D08-B0E3-95B628C3C4B5}"/>
                </a:ext>
              </a:extLst>
            </p:cNvPr>
            <p:cNvGrpSpPr/>
            <p:nvPr/>
          </p:nvGrpSpPr>
          <p:grpSpPr>
            <a:xfrm>
              <a:off x="4314389" y="3293616"/>
              <a:ext cx="843537" cy="932155"/>
              <a:chOff x="4314389" y="3293616"/>
              <a:chExt cx="843537" cy="932155"/>
            </a:xfrm>
          </p:grpSpPr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DE4B09CF-0742-409A-7CC4-11B2C3FD3BB6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583668CA-1853-5C1C-69C1-88F76DAE2958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016E73D-4C79-C5AD-4538-9577E9E29877}"/>
                </a:ext>
              </a:extLst>
            </p:cNvPr>
            <p:cNvGrpSpPr/>
            <p:nvPr/>
          </p:nvGrpSpPr>
          <p:grpSpPr>
            <a:xfrm>
              <a:off x="4838330" y="3284737"/>
              <a:ext cx="843537" cy="932155"/>
              <a:chOff x="4314389" y="3293616"/>
              <a:chExt cx="843537" cy="932155"/>
            </a:xfrm>
          </p:grpSpPr>
          <p:sp>
            <p:nvSpPr>
              <p:cNvPr id="103" name="Arc 102">
                <a:extLst>
                  <a:ext uri="{FF2B5EF4-FFF2-40B4-BE49-F238E27FC236}">
                    <a16:creationId xmlns:a16="http://schemas.microsoft.com/office/drawing/2014/main" id="{E5BF9353-BB46-BD25-6B99-AEE5FB57F06C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4" name="Arc 103">
                <a:extLst>
                  <a:ext uri="{FF2B5EF4-FFF2-40B4-BE49-F238E27FC236}">
                    <a16:creationId xmlns:a16="http://schemas.microsoft.com/office/drawing/2014/main" id="{8D3D5B3D-D672-5546-DC4E-86E469D1140E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072EA0A-0385-B770-EE7F-E28C6FFDDF3A}"/>
                </a:ext>
              </a:extLst>
            </p:cNvPr>
            <p:cNvGrpSpPr/>
            <p:nvPr/>
          </p:nvGrpSpPr>
          <p:grpSpPr>
            <a:xfrm>
              <a:off x="5362271" y="3275858"/>
              <a:ext cx="843537" cy="932155"/>
              <a:chOff x="4314389" y="3293616"/>
              <a:chExt cx="843537" cy="932155"/>
            </a:xfrm>
          </p:grpSpPr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7FB00B4B-E12A-271A-E390-F92E6F131922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F0A35CC1-006A-CAD5-C6A1-078FA89F444E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A459C85-B6FE-9F29-C974-EC0B3ECF052D}"/>
                </a:ext>
              </a:extLst>
            </p:cNvPr>
            <p:cNvGrpSpPr/>
            <p:nvPr/>
          </p:nvGrpSpPr>
          <p:grpSpPr>
            <a:xfrm>
              <a:off x="5886212" y="3266979"/>
              <a:ext cx="843537" cy="932155"/>
              <a:chOff x="4314389" y="3293616"/>
              <a:chExt cx="843537" cy="932155"/>
            </a:xfrm>
          </p:grpSpPr>
          <p:sp>
            <p:nvSpPr>
              <p:cNvPr id="99" name="Arc 98">
                <a:extLst>
                  <a:ext uri="{FF2B5EF4-FFF2-40B4-BE49-F238E27FC236}">
                    <a16:creationId xmlns:a16="http://schemas.microsoft.com/office/drawing/2014/main" id="{621EB565-A40A-248B-6604-3DF0CDE22196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41AB6274-E8BC-149B-9E33-ABE3AFD87BE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386ACFF-8390-F03E-5EE1-1008855176E3}"/>
                </a:ext>
              </a:extLst>
            </p:cNvPr>
            <p:cNvGrpSpPr/>
            <p:nvPr/>
          </p:nvGrpSpPr>
          <p:grpSpPr>
            <a:xfrm>
              <a:off x="6410153" y="3258100"/>
              <a:ext cx="843537" cy="932155"/>
              <a:chOff x="4314389" y="3293616"/>
              <a:chExt cx="843537" cy="932155"/>
            </a:xfrm>
          </p:grpSpPr>
          <p:sp>
            <p:nvSpPr>
              <p:cNvPr id="97" name="Arc 96">
                <a:extLst>
                  <a:ext uri="{FF2B5EF4-FFF2-40B4-BE49-F238E27FC236}">
                    <a16:creationId xmlns:a16="http://schemas.microsoft.com/office/drawing/2014/main" id="{AF9F86C4-D127-7CFF-4CA4-3C7B8299E5E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58A4386B-2AFF-BDC0-CBEC-5851E5D7E1BC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33027CE-473F-84C6-1D6F-AAD255253616}"/>
                </a:ext>
              </a:extLst>
            </p:cNvPr>
            <p:cNvGrpSpPr/>
            <p:nvPr/>
          </p:nvGrpSpPr>
          <p:grpSpPr>
            <a:xfrm>
              <a:off x="6934094" y="3249221"/>
              <a:ext cx="843537" cy="932155"/>
              <a:chOff x="4314389" y="3293616"/>
              <a:chExt cx="843537" cy="932155"/>
            </a:xfrm>
          </p:grpSpPr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6B5D9660-2A2B-E9E3-40EE-0AEC5486040E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6" name="Arc 95">
                <a:extLst>
                  <a:ext uri="{FF2B5EF4-FFF2-40B4-BE49-F238E27FC236}">
                    <a16:creationId xmlns:a16="http://schemas.microsoft.com/office/drawing/2014/main" id="{DF81DADE-550B-F44C-442D-E4F76FC8F3ED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0F9D1D5-F04C-3730-3655-1F57AC39267D}"/>
                </a:ext>
              </a:extLst>
            </p:cNvPr>
            <p:cNvGrpSpPr/>
            <p:nvPr/>
          </p:nvGrpSpPr>
          <p:grpSpPr>
            <a:xfrm>
              <a:off x="7458035" y="3240342"/>
              <a:ext cx="843537" cy="932155"/>
              <a:chOff x="4314389" y="3293616"/>
              <a:chExt cx="843537" cy="932155"/>
            </a:xfrm>
          </p:grpSpPr>
          <p:sp>
            <p:nvSpPr>
              <p:cNvPr id="93" name="Arc 92">
                <a:extLst>
                  <a:ext uri="{FF2B5EF4-FFF2-40B4-BE49-F238E27FC236}">
                    <a16:creationId xmlns:a16="http://schemas.microsoft.com/office/drawing/2014/main" id="{F0C1900A-E4B8-7EBF-400F-6B4F2278C287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2B8E6E0E-FAC0-EE39-CEFD-A071D32F3C2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C9D7A40-128C-F9E5-2D73-A8B219A360B5}"/>
                </a:ext>
              </a:extLst>
            </p:cNvPr>
            <p:cNvGrpSpPr/>
            <p:nvPr/>
          </p:nvGrpSpPr>
          <p:grpSpPr>
            <a:xfrm>
              <a:off x="7981976" y="3231463"/>
              <a:ext cx="843537" cy="932155"/>
              <a:chOff x="4314389" y="3293616"/>
              <a:chExt cx="843537" cy="932155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4546D3F0-3328-121F-450D-554098AD3FE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05C5A92C-7F5E-A1E1-811F-EB4CAEAA0500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636BCEA7-5BCB-B185-0A71-7536476ACB90}"/>
                </a:ext>
              </a:extLst>
            </p:cNvPr>
            <p:cNvSpPr/>
            <p:nvPr/>
          </p:nvSpPr>
          <p:spPr>
            <a:xfrm>
              <a:off x="8505917" y="3222592"/>
              <a:ext cx="843537" cy="932155"/>
            </a:xfrm>
            <a:prstGeom prst="arc">
              <a:avLst>
                <a:gd name="adj1" fmla="val 10739696"/>
                <a:gd name="adj2" fmla="val 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34FA72-51D1-FC95-9D58-3A9F30EFCBDA}"/>
              </a:ext>
            </a:extLst>
          </p:cNvPr>
          <p:cNvCxnSpPr>
            <a:cxnSpLocks/>
          </p:cNvCxnSpPr>
          <p:nvPr/>
        </p:nvCxnSpPr>
        <p:spPr>
          <a:xfrm flipH="1" flipV="1">
            <a:off x="2042271" y="3180414"/>
            <a:ext cx="200826" cy="7513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8B3899-26AC-DB06-0EDF-9A4741A3F57A}"/>
              </a:ext>
            </a:extLst>
          </p:cNvPr>
          <p:cNvGrpSpPr/>
          <p:nvPr/>
        </p:nvGrpSpPr>
        <p:grpSpPr>
          <a:xfrm rot="16200000">
            <a:off x="2074973" y="2743529"/>
            <a:ext cx="182460" cy="304028"/>
            <a:chOff x="3062796" y="3027285"/>
            <a:chExt cx="301842" cy="4838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02991F-50D9-1CB0-6A37-C2ED109A62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62796" y="3027285"/>
              <a:ext cx="150921" cy="48383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923C29E-2D3D-FC80-D9A1-3EE90FA90C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3717" y="3027285"/>
              <a:ext cx="150921" cy="48383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D379CD-9B8A-A603-6F43-1F1BE1E7EE52}"/>
              </a:ext>
            </a:extLst>
          </p:cNvPr>
          <p:cNvGrpSpPr/>
          <p:nvPr/>
        </p:nvGrpSpPr>
        <p:grpSpPr>
          <a:xfrm rot="16200000">
            <a:off x="2074973" y="2926883"/>
            <a:ext cx="182460" cy="304028"/>
            <a:chOff x="3062796" y="3027285"/>
            <a:chExt cx="301842" cy="48383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E8BAD9F-2D6F-CB9B-C47A-9539F0AE76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62796" y="3027285"/>
              <a:ext cx="150921" cy="48383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9CF06ED-AA94-7EF5-174B-334BC01D4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3717" y="3027285"/>
              <a:ext cx="150921" cy="48383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F4E484-65B6-1A87-04A1-F535C6EC3069}"/>
              </a:ext>
            </a:extLst>
          </p:cNvPr>
          <p:cNvGrpSpPr/>
          <p:nvPr/>
        </p:nvGrpSpPr>
        <p:grpSpPr>
          <a:xfrm rot="16200000">
            <a:off x="2068000" y="2561069"/>
            <a:ext cx="182460" cy="304028"/>
            <a:chOff x="3062796" y="3027285"/>
            <a:chExt cx="301842" cy="48383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AEB43C8-8374-E483-4EFD-2717A99EFE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62796" y="3027285"/>
              <a:ext cx="150921" cy="48383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91A031C-3720-EC42-6D2B-664755FB2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3717" y="3027285"/>
              <a:ext cx="150921" cy="48383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D99EBC-6727-D972-E0C8-7915B5A028AD}"/>
              </a:ext>
            </a:extLst>
          </p:cNvPr>
          <p:cNvCxnSpPr>
            <a:cxnSpLocks/>
          </p:cNvCxnSpPr>
          <p:nvPr/>
        </p:nvCxnSpPr>
        <p:spPr>
          <a:xfrm flipH="1">
            <a:off x="2014189" y="2546723"/>
            <a:ext cx="200826" cy="7513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90320C-66C0-D203-0410-14C0BDF50081}"/>
              </a:ext>
            </a:extLst>
          </p:cNvPr>
          <p:cNvCxnSpPr>
            <a:cxnSpLocks/>
          </p:cNvCxnSpPr>
          <p:nvPr/>
        </p:nvCxnSpPr>
        <p:spPr>
          <a:xfrm flipV="1">
            <a:off x="2208042" y="1296140"/>
            <a:ext cx="18814" cy="124924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3DFA5B-7BF7-CD64-26DA-05B32CDA53EC}"/>
              </a:ext>
            </a:extLst>
          </p:cNvPr>
          <p:cNvGrpSpPr/>
          <p:nvPr/>
        </p:nvGrpSpPr>
        <p:grpSpPr>
          <a:xfrm rot="10800000">
            <a:off x="2115115" y="3255544"/>
            <a:ext cx="247863" cy="803557"/>
            <a:chOff x="409105" y="3279643"/>
            <a:chExt cx="247863" cy="80355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FDB04C0-EB19-5794-6666-BA338BAD0242}"/>
                </a:ext>
              </a:extLst>
            </p:cNvPr>
            <p:cNvGrpSpPr/>
            <p:nvPr/>
          </p:nvGrpSpPr>
          <p:grpSpPr>
            <a:xfrm rot="5400000">
              <a:off x="385415" y="3303333"/>
              <a:ext cx="277695" cy="230315"/>
              <a:chOff x="4314389" y="3293616"/>
              <a:chExt cx="843537" cy="932155"/>
            </a:xfrm>
          </p:grpSpPr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19834CE6-A6F0-7806-C55A-528128AD65F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A83D8568-30D9-EB30-EC87-4CDDC4A9DF85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C509FD8-5CA3-8ED0-8237-CD104C71BCD2}"/>
                </a:ext>
              </a:extLst>
            </p:cNvPr>
            <p:cNvGrpSpPr/>
            <p:nvPr/>
          </p:nvGrpSpPr>
          <p:grpSpPr>
            <a:xfrm rot="5400000">
              <a:off x="387609" y="3475816"/>
              <a:ext cx="277695" cy="230315"/>
              <a:chOff x="4314389" y="3293616"/>
              <a:chExt cx="843537" cy="932155"/>
            </a:xfrm>
          </p:grpSpPr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544ACD4F-416B-4FB4-6044-14BB58ABC5D7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C6D2E3D-F7D6-A2AC-771B-D4ABC0C21DB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D5244F-B8EA-A524-B0CA-BBA2574B4BF8}"/>
                </a:ext>
              </a:extLst>
            </p:cNvPr>
            <p:cNvGrpSpPr/>
            <p:nvPr/>
          </p:nvGrpSpPr>
          <p:grpSpPr>
            <a:xfrm rot="5400000">
              <a:off x="389803" y="3648299"/>
              <a:ext cx="277695" cy="230315"/>
              <a:chOff x="4314389" y="3293616"/>
              <a:chExt cx="843537" cy="932155"/>
            </a:xfrm>
          </p:grpSpPr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FAC95FAF-BBD3-2DA2-799A-EC929054FDE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2ADC982B-8627-E1C3-3D85-C688E98DC269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470CB05D-8341-888C-FF64-A366BE612A6D}"/>
                </a:ext>
              </a:extLst>
            </p:cNvPr>
            <p:cNvSpPr/>
            <p:nvPr/>
          </p:nvSpPr>
          <p:spPr>
            <a:xfrm rot="5400000">
              <a:off x="402963" y="3829195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6821AC-8B76-ADF2-FD5C-737AC1B2BE36}"/>
              </a:ext>
            </a:extLst>
          </p:cNvPr>
          <p:cNvCxnSpPr>
            <a:cxnSpLocks/>
          </p:cNvCxnSpPr>
          <p:nvPr/>
        </p:nvCxnSpPr>
        <p:spPr>
          <a:xfrm flipV="1">
            <a:off x="2226856" y="4044957"/>
            <a:ext cx="0" cy="123725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42387A6-F7FB-D376-DA70-DFC3BB0536E4}"/>
              </a:ext>
            </a:extLst>
          </p:cNvPr>
          <p:cNvGrpSpPr/>
          <p:nvPr/>
        </p:nvGrpSpPr>
        <p:grpSpPr>
          <a:xfrm rot="5400000" flipV="1">
            <a:off x="4074649" y="3061787"/>
            <a:ext cx="131685" cy="304028"/>
            <a:chOff x="3898812" y="2986773"/>
            <a:chExt cx="232509" cy="554879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E8F304A2-ACBB-C6FF-5567-52C27783A0EC}"/>
                </a:ext>
              </a:extLst>
            </p:cNvPr>
            <p:cNvSpPr/>
            <p:nvPr/>
          </p:nvSpPr>
          <p:spPr>
            <a:xfrm rot="16200000">
              <a:off x="3877316" y="3010463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451CACBF-D4C8-545C-C983-EBF674DB0162}"/>
                </a:ext>
              </a:extLst>
            </p:cNvPr>
            <p:cNvSpPr/>
            <p:nvPr/>
          </p:nvSpPr>
          <p:spPr>
            <a:xfrm rot="5400000" flipH="1">
              <a:off x="3875122" y="3287647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955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269DD-AC0D-5C84-4A93-D230D424650A}"/>
              </a:ext>
            </a:extLst>
          </p:cNvPr>
          <p:cNvGrpSpPr/>
          <p:nvPr/>
        </p:nvGrpSpPr>
        <p:grpSpPr>
          <a:xfrm rot="5400000">
            <a:off x="1249306" y="3201587"/>
            <a:ext cx="1657557" cy="247863"/>
            <a:chOff x="4314389" y="3222592"/>
            <a:chExt cx="5035065" cy="100317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9A52A2-232E-2515-D4FD-B14DC8418348}"/>
                </a:ext>
              </a:extLst>
            </p:cNvPr>
            <p:cNvGrpSpPr/>
            <p:nvPr/>
          </p:nvGrpSpPr>
          <p:grpSpPr>
            <a:xfrm>
              <a:off x="4314389" y="3293616"/>
              <a:ext cx="843537" cy="932155"/>
              <a:chOff x="4314389" y="3293616"/>
              <a:chExt cx="843537" cy="932155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AEC2971B-AA26-2B97-CFB5-2EE1BB7D5FBA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25BA38D1-4A5C-9C25-2856-6AC23E557AE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E79D4EF-4640-7085-CE6D-6715968CF209}"/>
                </a:ext>
              </a:extLst>
            </p:cNvPr>
            <p:cNvGrpSpPr/>
            <p:nvPr/>
          </p:nvGrpSpPr>
          <p:grpSpPr>
            <a:xfrm>
              <a:off x="4838330" y="3284737"/>
              <a:ext cx="843537" cy="932155"/>
              <a:chOff x="4314389" y="3293616"/>
              <a:chExt cx="843537" cy="932155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54A931AB-F84F-040C-5587-76477EEE1D67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821149B3-464C-F6F7-DBCA-CD5D39CAD14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720AD9-C01B-1438-A1B6-C71B2746655B}"/>
                </a:ext>
              </a:extLst>
            </p:cNvPr>
            <p:cNvGrpSpPr/>
            <p:nvPr/>
          </p:nvGrpSpPr>
          <p:grpSpPr>
            <a:xfrm>
              <a:off x="5362271" y="3275858"/>
              <a:ext cx="843537" cy="932155"/>
              <a:chOff x="4314389" y="3293616"/>
              <a:chExt cx="843537" cy="932155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B5ECB329-FA51-CE95-C72C-7BFF93D8C1C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603C455E-70C3-22B7-1CA3-51D8A9FF824E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E96CE67-5674-1863-C74A-C5AA0E4247D5}"/>
                </a:ext>
              </a:extLst>
            </p:cNvPr>
            <p:cNvGrpSpPr/>
            <p:nvPr/>
          </p:nvGrpSpPr>
          <p:grpSpPr>
            <a:xfrm>
              <a:off x="5886212" y="3266979"/>
              <a:ext cx="843537" cy="932155"/>
              <a:chOff x="4314389" y="3293616"/>
              <a:chExt cx="843537" cy="932155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F6857016-14B5-4E9C-63D0-47EE2E4F920D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583E815B-86E1-53EB-031E-3E97DE41003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2E8037-E7F6-C1CF-56F0-79418FBA38C7}"/>
                </a:ext>
              </a:extLst>
            </p:cNvPr>
            <p:cNvGrpSpPr/>
            <p:nvPr/>
          </p:nvGrpSpPr>
          <p:grpSpPr>
            <a:xfrm>
              <a:off x="6410153" y="3258100"/>
              <a:ext cx="843537" cy="932155"/>
              <a:chOff x="4314389" y="3293616"/>
              <a:chExt cx="843537" cy="932155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165C76E-A8DA-3537-1DDB-4A2D5A982CDE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8A60E543-6AF2-CF78-524B-11C9C4EAC7C0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FA50567-E93B-9C43-53E5-136D5BADA19F}"/>
                </a:ext>
              </a:extLst>
            </p:cNvPr>
            <p:cNvGrpSpPr/>
            <p:nvPr/>
          </p:nvGrpSpPr>
          <p:grpSpPr>
            <a:xfrm>
              <a:off x="6934094" y="3249221"/>
              <a:ext cx="843537" cy="932155"/>
              <a:chOff x="4314389" y="3293616"/>
              <a:chExt cx="843537" cy="932155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02FC73BD-8086-8266-9770-5A5DC314AB3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38C5E0F6-DB38-5D8A-2109-03AF58A23E8D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EE6946A-FE30-1380-E2E9-F48A169D5163}"/>
                </a:ext>
              </a:extLst>
            </p:cNvPr>
            <p:cNvGrpSpPr/>
            <p:nvPr/>
          </p:nvGrpSpPr>
          <p:grpSpPr>
            <a:xfrm>
              <a:off x="7458035" y="3240342"/>
              <a:ext cx="843537" cy="932155"/>
              <a:chOff x="4314389" y="3293616"/>
              <a:chExt cx="843537" cy="932155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C9BA7DE4-5202-D1B4-2A57-E8C62943B80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D6EB14B0-3ACA-FF73-E73F-CE3DDFB605B8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F061BEA-EC11-282C-71DF-E7F3C1D45B3B}"/>
                </a:ext>
              </a:extLst>
            </p:cNvPr>
            <p:cNvGrpSpPr/>
            <p:nvPr/>
          </p:nvGrpSpPr>
          <p:grpSpPr>
            <a:xfrm>
              <a:off x="7981976" y="3231463"/>
              <a:ext cx="843537" cy="932155"/>
              <a:chOff x="4314389" y="3293616"/>
              <a:chExt cx="843537" cy="932155"/>
            </a:xfrm>
          </p:grpSpPr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EEC4AB13-093C-12BF-6978-70217E64D3B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5078BB17-552A-56DB-4F14-6ED421D7ECD8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6DC5B9F4-8EFC-3656-A9E2-A2604C4437E5}"/>
                </a:ext>
              </a:extLst>
            </p:cNvPr>
            <p:cNvSpPr/>
            <p:nvPr/>
          </p:nvSpPr>
          <p:spPr>
            <a:xfrm>
              <a:off x="8505917" y="3222592"/>
              <a:ext cx="843537" cy="932155"/>
            </a:xfrm>
            <a:prstGeom prst="arc">
              <a:avLst>
                <a:gd name="adj1" fmla="val 10739696"/>
                <a:gd name="adj2" fmla="val 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1FDDF1-55B1-030E-3121-D193B0421BE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066875" y="2153144"/>
            <a:ext cx="0" cy="3436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B9285C1-055F-7ABE-F3C4-25CA3CFEED3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086858" y="4154297"/>
            <a:ext cx="0" cy="406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E5510D-7723-6B1C-A640-645E070F2F85}"/>
              </a:ext>
            </a:extLst>
          </p:cNvPr>
          <p:cNvCxnSpPr>
            <a:cxnSpLocks/>
          </p:cNvCxnSpPr>
          <p:nvPr/>
        </p:nvCxnSpPr>
        <p:spPr>
          <a:xfrm rot="16200000">
            <a:off x="1563647" y="4026986"/>
            <a:ext cx="0" cy="1046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4E148F-7498-5F1B-6A16-806D6E4808AD}"/>
              </a:ext>
            </a:extLst>
          </p:cNvPr>
          <p:cNvCxnSpPr>
            <a:cxnSpLocks/>
          </p:cNvCxnSpPr>
          <p:nvPr/>
        </p:nvCxnSpPr>
        <p:spPr>
          <a:xfrm rot="16200000">
            <a:off x="1550843" y="1638819"/>
            <a:ext cx="0" cy="1046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5293E76-1E6E-7A16-1210-0D1656DCBC0A}"/>
              </a:ext>
            </a:extLst>
          </p:cNvPr>
          <p:cNvGrpSpPr/>
          <p:nvPr/>
        </p:nvGrpSpPr>
        <p:grpSpPr>
          <a:xfrm flipH="1">
            <a:off x="2562643" y="2578819"/>
            <a:ext cx="257176" cy="1575477"/>
            <a:chOff x="3636841" y="2665961"/>
            <a:chExt cx="257176" cy="157547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FB3755D-B83F-123D-D9F1-EED395C941AC}"/>
                </a:ext>
              </a:extLst>
            </p:cNvPr>
            <p:cNvGrpSpPr/>
            <p:nvPr/>
          </p:nvGrpSpPr>
          <p:grpSpPr>
            <a:xfrm rot="5400000">
              <a:off x="3567715" y="2735087"/>
              <a:ext cx="383737" cy="245486"/>
              <a:chOff x="4314389" y="3293616"/>
              <a:chExt cx="843537" cy="932155"/>
            </a:xfrm>
          </p:grpSpPr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61E3EFDA-6F89-8F42-E4EA-7D97AC8BED78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85806E69-03AF-40CF-FD2F-B49065F0A08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CBB8C6B-1C77-93FD-720F-2F17C9D24309}"/>
                </a:ext>
              </a:extLst>
            </p:cNvPr>
            <p:cNvGrpSpPr/>
            <p:nvPr/>
          </p:nvGrpSpPr>
          <p:grpSpPr>
            <a:xfrm rot="5400000">
              <a:off x="3570054" y="2973435"/>
              <a:ext cx="383737" cy="245486"/>
              <a:chOff x="4314389" y="3293616"/>
              <a:chExt cx="843537" cy="932155"/>
            </a:xfrm>
          </p:grpSpPr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A6C8025F-442F-8401-9E7D-E1735BEBA79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BA0B55B7-D435-BEE2-C13A-285288B23A1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BBE6E7E-D042-3E42-9AB3-B3FFAC8562A1}"/>
                </a:ext>
              </a:extLst>
            </p:cNvPr>
            <p:cNvGrpSpPr/>
            <p:nvPr/>
          </p:nvGrpSpPr>
          <p:grpSpPr>
            <a:xfrm rot="5400000">
              <a:off x="3572392" y="3211783"/>
              <a:ext cx="383737" cy="245486"/>
              <a:chOff x="4314389" y="3293616"/>
              <a:chExt cx="843537" cy="932155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7C475C85-B140-780C-01ED-7F51C322835B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557D58EA-85F8-A697-B01F-F15EAFE47A9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C4887E-EFE7-3276-74B9-B01DF4EEB37F}"/>
                </a:ext>
              </a:extLst>
            </p:cNvPr>
            <p:cNvGrpSpPr/>
            <p:nvPr/>
          </p:nvGrpSpPr>
          <p:grpSpPr>
            <a:xfrm rot="5400000">
              <a:off x="3574730" y="3450131"/>
              <a:ext cx="383737" cy="245486"/>
              <a:chOff x="4314389" y="3293616"/>
              <a:chExt cx="843537" cy="932155"/>
            </a:xfrm>
          </p:grpSpPr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43EE8E5A-D564-1257-9000-91E9A1FE696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AC016BD0-9216-0A00-A245-6F0137873DF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7398B-8B88-7BDE-173B-F1FC3B7E8CC9}"/>
                </a:ext>
              </a:extLst>
            </p:cNvPr>
            <p:cNvGrpSpPr/>
            <p:nvPr/>
          </p:nvGrpSpPr>
          <p:grpSpPr>
            <a:xfrm rot="5400000">
              <a:off x="3577069" y="3688479"/>
              <a:ext cx="383737" cy="245486"/>
              <a:chOff x="4314389" y="3293616"/>
              <a:chExt cx="843537" cy="932155"/>
            </a:xfrm>
          </p:grpSpPr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606F682F-E061-190C-5454-8E81AEBFCB21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A1498A2D-84EB-1ECD-C968-AD9E8471F97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BD529A22-0A43-CC36-D41E-75F1AE955F05}"/>
                </a:ext>
              </a:extLst>
            </p:cNvPr>
            <p:cNvSpPr/>
            <p:nvPr/>
          </p:nvSpPr>
          <p:spPr>
            <a:xfrm rot="5400000">
              <a:off x="3579405" y="3926827"/>
              <a:ext cx="383737" cy="245486"/>
            </a:xfrm>
            <a:prstGeom prst="arc">
              <a:avLst>
                <a:gd name="adj1" fmla="val 10739696"/>
                <a:gd name="adj2" fmla="val 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E01C86E-966A-587F-E7FA-DAE991BD69A4}"/>
              </a:ext>
            </a:extLst>
          </p:cNvPr>
          <p:cNvCxnSpPr>
            <a:cxnSpLocks/>
          </p:cNvCxnSpPr>
          <p:nvPr/>
        </p:nvCxnSpPr>
        <p:spPr>
          <a:xfrm>
            <a:off x="2692399" y="2166071"/>
            <a:ext cx="0" cy="412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4F3A7B-5D47-6060-9D75-204AE6E2A2AF}"/>
              </a:ext>
            </a:extLst>
          </p:cNvPr>
          <p:cNvCxnSpPr>
            <a:cxnSpLocks/>
          </p:cNvCxnSpPr>
          <p:nvPr/>
        </p:nvCxnSpPr>
        <p:spPr>
          <a:xfrm>
            <a:off x="2692399" y="4154297"/>
            <a:ext cx="0" cy="412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C4E0073-C864-096E-0A83-DEE0D9C4811E}"/>
              </a:ext>
            </a:extLst>
          </p:cNvPr>
          <p:cNvCxnSpPr>
            <a:cxnSpLocks/>
          </p:cNvCxnSpPr>
          <p:nvPr/>
        </p:nvCxnSpPr>
        <p:spPr>
          <a:xfrm rot="16200000">
            <a:off x="3208598" y="1651607"/>
            <a:ext cx="0" cy="1046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5F7146E-9EBA-EFB1-2F43-99187AFA5DA4}"/>
              </a:ext>
            </a:extLst>
          </p:cNvPr>
          <p:cNvCxnSpPr>
            <a:cxnSpLocks/>
          </p:cNvCxnSpPr>
          <p:nvPr/>
        </p:nvCxnSpPr>
        <p:spPr>
          <a:xfrm rot="16200000">
            <a:off x="3208597" y="4043834"/>
            <a:ext cx="0" cy="1046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EF9742-C782-3DE9-576B-35905E73C9F4}"/>
              </a:ext>
            </a:extLst>
          </p:cNvPr>
          <p:cNvCxnSpPr>
            <a:cxnSpLocks/>
          </p:cNvCxnSpPr>
          <p:nvPr/>
        </p:nvCxnSpPr>
        <p:spPr>
          <a:xfrm>
            <a:off x="3731809" y="2166071"/>
            <a:ext cx="0" cy="723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827035-1EF1-09B5-727C-852738FF02CB}"/>
              </a:ext>
            </a:extLst>
          </p:cNvPr>
          <p:cNvCxnSpPr>
            <a:cxnSpLocks/>
          </p:cNvCxnSpPr>
          <p:nvPr/>
        </p:nvCxnSpPr>
        <p:spPr>
          <a:xfrm>
            <a:off x="3701758" y="3809332"/>
            <a:ext cx="0" cy="751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68B2FA5-965F-DC2D-661B-E278325556EE}"/>
              </a:ext>
            </a:extLst>
          </p:cNvPr>
          <p:cNvCxnSpPr>
            <a:cxnSpLocks/>
          </p:cNvCxnSpPr>
          <p:nvPr/>
        </p:nvCxnSpPr>
        <p:spPr>
          <a:xfrm>
            <a:off x="2361894" y="2242830"/>
            <a:ext cx="0" cy="2102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AE2CD80-77A5-96E9-7254-84EAFDD25385}"/>
              </a:ext>
            </a:extLst>
          </p:cNvPr>
          <p:cNvCxnSpPr>
            <a:cxnSpLocks/>
          </p:cNvCxnSpPr>
          <p:nvPr/>
        </p:nvCxnSpPr>
        <p:spPr>
          <a:xfrm>
            <a:off x="2459744" y="2242830"/>
            <a:ext cx="0" cy="2102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54220B-B015-8BDB-709B-8366A8F45F49}"/>
              </a:ext>
            </a:extLst>
          </p:cNvPr>
          <p:cNvSpPr txBox="1"/>
          <p:nvPr/>
        </p:nvSpPr>
        <p:spPr>
          <a:xfrm>
            <a:off x="643767" y="1989817"/>
            <a:ext cx="73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Ph</a:t>
            </a:r>
            <a:endParaRPr lang="en-IN" sz="16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AFBAE-4175-826E-9F60-73A30A38780C}"/>
              </a:ext>
            </a:extLst>
          </p:cNvPr>
          <p:cNvSpPr txBox="1"/>
          <p:nvPr/>
        </p:nvSpPr>
        <p:spPr>
          <a:xfrm>
            <a:off x="614980" y="4378261"/>
            <a:ext cx="88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Ne</a:t>
            </a:r>
            <a:endParaRPr lang="en-IN" sz="16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751B54-C145-F5E0-FFF5-8B54AD95463D}"/>
              </a:ext>
            </a:extLst>
          </p:cNvPr>
          <p:cNvSpPr txBox="1"/>
          <p:nvPr/>
        </p:nvSpPr>
        <p:spPr>
          <a:xfrm>
            <a:off x="658446" y="3056934"/>
            <a:ext cx="768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1 Ø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50Hz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AC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E2F38D0-F8A2-B88B-FF24-CF8483019B4D}"/>
              </a:ext>
            </a:extLst>
          </p:cNvPr>
          <p:cNvSpPr/>
          <p:nvPr/>
        </p:nvSpPr>
        <p:spPr>
          <a:xfrm>
            <a:off x="996046" y="2123358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7972857-98B7-0A5D-8358-A84B8470AE19}"/>
              </a:ext>
            </a:extLst>
          </p:cNvPr>
          <p:cNvSpPr/>
          <p:nvPr/>
        </p:nvSpPr>
        <p:spPr>
          <a:xfrm>
            <a:off x="1010757" y="4507431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637EBDF-373D-110D-4410-E3CED51E602C}"/>
              </a:ext>
            </a:extLst>
          </p:cNvPr>
          <p:cNvGrpSpPr/>
          <p:nvPr/>
        </p:nvGrpSpPr>
        <p:grpSpPr>
          <a:xfrm>
            <a:off x="5807601" y="914475"/>
            <a:ext cx="708638" cy="1080864"/>
            <a:chOff x="5064148" y="1776293"/>
            <a:chExt cx="964256" cy="1474903"/>
          </a:xfrm>
        </p:grpSpPr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535DB7ED-00D0-59EA-43CB-A61E0F449182}"/>
                </a:ext>
              </a:extLst>
            </p:cNvPr>
            <p:cNvSpPr/>
            <p:nvPr/>
          </p:nvSpPr>
          <p:spPr>
            <a:xfrm>
              <a:off x="5122415" y="2340398"/>
              <a:ext cx="665821" cy="540717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6452E29-9FBC-A706-F0FC-6DA422098348}"/>
                </a:ext>
              </a:extLst>
            </p:cNvPr>
            <p:cNvCxnSpPr>
              <a:cxnSpLocks/>
            </p:cNvCxnSpPr>
            <p:nvPr/>
          </p:nvCxnSpPr>
          <p:spPr>
            <a:xfrm>
              <a:off x="5122415" y="2354626"/>
              <a:ext cx="679142" cy="662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A219B67-98A9-7114-BD3D-768E8B2B3C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1986" y="1776293"/>
              <a:ext cx="8261" cy="145703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DAB87C1-81F7-CF8A-FFDE-57CFA8944DC1}"/>
                </a:ext>
              </a:extLst>
            </p:cNvPr>
            <p:cNvSpPr/>
            <p:nvPr/>
          </p:nvSpPr>
          <p:spPr>
            <a:xfrm>
              <a:off x="5939627" y="2045066"/>
              <a:ext cx="88777" cy="8877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C7B958F-C598-F4DE-C385-D7A667417D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5325" y="2080774"/>
              <a:ext cx="552093" cy="26673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97251C3-365F-5473-5745-FE6E41B2926D}"/>
                </a:ext>
              </a:extLst>
            </p:cNvPr>
            <p:cNvSpPr txBox="1"/>
            <p:nvPr/>
          </p:nvSpPr>
          <p:spPr>
            <a:xfrm>
              <a:off x="5064148" y="2831216"/>
              <a:ext cx="326250" cy="419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A</a:t>
              </a:r>
              <a:endParaRPr lang="en-IN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5EF1776-C789-0840-411A-C7A75295419A}"/>
                </a:ext>
              </a:extLst>
            </p:cNvPr>
            <p:cNvSpPr txBox="1"/>
            <p:nvPr/>
          </p:nvSpPr>
          <p:spPr>
            <a:xfrm>
              <a:off x="5083597" y="1947337"/>
              <a:ext cx="326249" cy="419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K</a:t>
              </a:r>
              <a:endParaRPr lang="en-IN" sz="16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8CF4833-4299-DCD1-0333-6B96C8237A91}"/>
                </a:ext>
              </a:extLst>
            </p:cNvPr>
            <p:cNvSpPr txBox="1"/>
            <p:nvPr/>
          </p:nvSpPr>
          <p:spPr>
            <a:xfrm>
              <a:off x="5507466" y="1810226"/>
              <a:ext cx="326250" cy="419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</a:t>
              </a:r>
              <a:endParaRPr lang="en-IN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98B5290-7FB6-6AAB-414D-7E6E3D3E2F86}"/>
              </a:ext>
            </a:extLst>
          </p:cNvPr>
          <p:cNvGrpSpPr/>
          <p:nvPr/>
        </p:nvGrpSpPr>
        <p:grpSpPr>
          <a:xfrm>
            <a:off x="4377063" y="5019934"/>
            <a:ext cx="579681" cy="961112"/>
            <a:chOff x="7037187" y="3124142"/>
            <a:chExt cx="526983" cy="96111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61B44ED-0900-76A7-5A04-D867995DB9E3}"/>
                </a:ext>
              </a:extLst>
            </p:cNvPr>
            <p:cNvGrpSpPr/>
            <p:nvPr/>
          </p:nvGrpSpPr>
          <p:grpSpPr>
            <a:xfrm>
              <a:off x="7044928" y="3151437"/>
              <a:ext cx="519242" cy="889444"/>
              <a:chOff x="8026359" y="2012272"/>
              <a:chExt cx="679142" cy="1152703"/>
            </a:xfrm>
          </p:grpSpPr>
          <p:sp>
            <p:nvSpPr>
              <p:cNvPr id="102" name="Isosceles Triangle 101">
                <a:extLst>
                  <a:ext uri="{FF2B5EF4-FFF2-40B4-BE49-F238E27FC236}">
                    <a16:creationId xmlns:a16="http://schemas.microsoft.com/office/drawing/2014/main" id="{EAC92167-B3FE-DC5B-6B47-1EB34032F77F}"/>
                  </a:ext>
                </a:extLst>
              </p:cNvPr>
              <p:cNvSpPr/>
              <p:nvPr/>
            </p:nvSpPr>
            <p:spPr>
              <a:xfrm>
                <a:off x="8026359" y="2340398"/>
                <a:ext cx="665821" cy="540717"/>
              </a:xfrm>
              <a:prstGeom prst="triangle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E663467-A144-5869-E794-3F167D63B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6359" y="2354626"/>
                <a:ext cx="679142" cy="6627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622EC3D-9025-4CC8-3371-7BF6F9B36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9269" y="2012272"/>
                <a:ext cx="6661" cy="1152703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A9425C0-1B80-4776-2B65-6623C2D27C9B}"/>
                </a:ext>
              </a:extLst>
            </p:cNvPr>
            <p:cNvSpPr txBox="1"/>
            <p:nvPr/>
          </p:nvSpPr>
          <p:spPr>
            <a:xfrm>
              <a:off x="7047016" y="3777477"/>
              <a:ext cx="239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A</a:t>
              </a:r>
              <a:endParaRPr lang="en-IN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08F1052-7A2E-BF0B-E70D-F9499F5E6245}"/>
                </a:ext>
              </a:extLst>
            </p:cNvPr>
            <p:cNvSpPr txBox="1"/>
            <p:nvPr/>
          </p:nvSpPr>
          <p:spPr>
            <a:xfrm>
              <a:off x="7037187" y="3124142"/>
              <a:ext cx="239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K</a:t>
              </a:r>
              <a:endParaRPr lang="en-IN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89CFD50-CF98-06B2-3028-C0CD9534F7DC}"/>
              </a:ext>
            </a:extLst>
          </p:cNvPr>
          <p:cNvGrpSpPr/>
          <p:nvPr/>
        </p:nvGrpSpPr>
        <p:grpSpPr>
          <a:xfrm>
            <a:off x="5823561" y="5011283"/>
            <a:ext cx="544255" cy="956860"/>
            <a:chOff x="7019915" y="3123473"/>
            <a:chExt cx="544255" cy="956860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5AF4210-9D21-D375-500E-B6F88685C3D1}"/>
                </a:ext>
              </a:extLst>
            </p:cNvPr>
            <p:cNvGrpSpPr/>
            <p:nvPr/>
          </p:nvGrpSpPr>
          <p:grpSpPr>
            <a:xfrm>
              <a:off x="7044928" y="3151437"/>
              <a:ext cx="519242" cy="889444"/>
              <a:chOff x="8026359" y="2012272"/>
              <a:chExt cx="679142" cy="1152703"/>
            </a:xfrm>
          </p:grpSpPr>
          <p:sp>
            <p:nvSpPr>
              <p:cNvPr id="139" name="Isosceles Triangle 138">
                <a:extLst>
                  <a:ext uri="{FF2B5EF4-FFF2-40B4-BE49-F238E27FC236}">
                    <a16:creationId xmlns:a16="http://schemas.microsoft.com/office/drawing/2014/main" id="{25A93C90-A17C-96EB-6D5B-62809BA3A1C1}"/>
                  </a:ext>
                </a:extLst>
              </p:cNvPr>
              <p:cNvSpPr/>
              <p:nvPr/>
            </p:nvSpPr>
            <p:spPr>
              <a:xfrm>
                <a:off x="8026359" y="2340398"/>
                <a:ext cx="665821" cy="540717"/>
              </a:xfrm>
              <a:prstGeom prst="triangle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9C3C8772-A93B-590B-9E81-352F6DA028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6359" y="2354626"/>
                <a:ext cx="679142" cy="6627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71BB39A-2C03-E9ED-5CBC-2C85D3FF5D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9269" y="2012272"/>
                <a:ext cx="6661" cy="1152703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35EF082-3E68-88B6-28AF-EC8DEC704B10}"/>
                </a:ext>
              </a:extLst>
            </p:cNvPr>
            <p:cNvSpPr txBox="1"/>
            <p:nvPr/>
          </p:nvSpPr>
          <p:spPr>
            <a:xfrm>
              <a:off x="7019915" y="3772556"/>
              <a:ext cx="239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A</a:t>
              </a:r>
              <a:endParaRPr lang="en-IN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99ACC8E-2FDE-C94E-8942-5AA679DDB7D4}"/>
                </a:ext>
              </a:extLst>
            </p:cNvPr>
            <p:cNvSpPr txBox="1"/>
            <p:nvPr/>
          </p:nvSpPr>
          <p:spPr>
            <a:xfrm>
              <a:off x="7030341" y="3123473"/>
              <a:ext cx="239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K</a:t>
              </a:r>
              <a:endParaRPr lang="en-IN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97B5478-B458-2E73-536E-E60D7FA09FD4}"/>
              </a:ext>
            </a:extLst>
          </p:cNvPr>
          <p:cNvCxnSpPr>
            <a:cxnSpLocks/>
          </p:cNvCxnSpPr>
          <p:nvPr/>
        </p:nvCxnSpPr>
        <p:spPr>
          <a:xfrm>
            <a:off x="4658718" y="1981140"/>
            <a:ext cx="16373" cy="31371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944B871-0234-ABF9-9F2C-0092B7773672}"/>
              </a:ext>
            </a:extLst>
          </p:cNvPr>
          <p:cNvCxnSpPr>
            <a:cxnSpLocks/>
          </p:cNvCxnSpPr>
          <p:nvPr/>
        </p:nvCxnSpPr>
        <p:spPr>
          <a:xfrm>
            <a:off x="4658116" y="492836"/>
            <a:ext cx="602" cy="10291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9F81666-3123-DCEF-290D-8520B9D9C22D}"/>
              </a:ext>
            </a:extLst>
          </p:cNvPr>
          <p:cNvCxnSpPr>
            <a:cxnSpLocks/>
          </p:cNvCxnSpPr>
          <p:nvPr/>
        </p:nvCxnSpPr>
        <p:spPr>
          <a:xfrm flipV="1">
            <a:off x="4651849" y="479601"/>
            <a:ext cx="1936238" cy="40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870670C-E8BC-50BB-5CAC-60AA4D20201A}"/>
              </a:ext>
            </a:extLst>
          </p:cNvPr>
          <p:cNvCxnSpPr>
            <a:cxnSpLocks/>
          </p:cNvCxnSpPr>
          <p:nvPr/>
        </p:nvCxnSpPr>
        <p:spPr>
          <a:xfrm>
            <a:off x="4666904" y="6350045"/>
            <a:ext cx="6500776" cy="49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545AFC4-A6C7-A31F-F308-EA1145118968}"/>
              </a:ext>
            </a:extLst>
          </p:cNvPr>
          <p:cNvCxnSpPr>
            <a:cxnSpLocks/>
          </p:cNvCxnSpPr>
          <p:nvPr/>
        </p:nvCxnSpPr>
        <p:spPr>
          <a:xfrm>
            <a:off x="6097790" y="1978593"/>
            <a:ext cx="0" cy="3161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59CF788E-DEB4-BE48-3328-403EB370821B}"/>
              </a:ext>
            </a:extLst>
          </p:cNvPr>
          <p:cNvSpPr/>
          <p:nvPr/>
        </p:nvSpPr>
        <p:spPr>
          <a:xfrm>
            <a:off x="6049459" y="3772742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39857E26-811B-35BC-D04C-52E155B99901}"/>
              </a:ext>
            </a:extLst>
          </p:cNvPr>
          <p:cNvSpPr/>
          <p:nvPr/>
        </p:nvSpPr>
        <p:spPr>
          <a:xfrm>
            <a:off x="6058603" y="870086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4820123-5D8E-0FF7-212E-920097127909}"/>
              </a:ext>
            </a:extLst>
          </p:cNvPr>
          <p:cNvCxnSpPr>
            <a:cxnSpLocks/>
          </p:cNvCxnSpPr>
          <p:nvPr/>
        </p:nvCxnSpPr>
        <p:spPr>
          <a:xfrm>
            <a:off x="3738029" y="2890962"/>
            <a:ext cx="9253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E0AA8A6-2D0A-D420-6A67-788C74B0EE46}"/>
              </a:ext>
            </a:extLst>
          </p:cNvPr>
          <p:cNvCxnSpPr>
            <a:cxnSpLocks/>
          </p:cNvCxnSpPr>
          <p:nvPr/>
        </p:nvCxnSpPr>
        <p:spPr>
          <a:xfrm>
            <a:off x="4753964" y="3812523"/>
            <a:ext cx="13321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Arc 191">
            <a:extLst>
              <a:ext uri="{FF2B5EF4-FFF2-40B4-BE49-F238E27FC236}">
                <a16:creationId xmlns:a16="http://schemas.microsoft.com/office/drawing/2014/main" id="{FA904C29-A64F-85C6-C6DE-BDF9B78D16F8}"/>
              </a:ext>
            </a:extLst>
          </p:cNvPr>
          <p:cNvSpPr/>
          <p:nvPr/>
        </p:nvSpPr>
        <p:spPr>
          <a:xfrm>
            <a:off x="4574941" y="3712659"/>
            <a:ext cx="185987" cy="227301"/>
          </a:xfrm>
          <a:prstGeom prst="arc">
            <a:avLst>
              <a:gd name="adj1" fmla="val 10958843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9C4ADD4-79E5-C7BC-1529-15891050917C}"/>
              </a:ext>
            </a:extLst>
          </p:cNvPr>
          <p:cNvSpPr/>
          <p:nvPr/>
        </p:nvSpPr>
        <p:spPr>
          <a:xfrm>
            <a:off x="6995651" y="200607"/>
            <a:ext cx="604169" cy="56136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92CF89E-9733-69CC-71BE-57EAC771564E}"/>
              </a:ext>
            </a:extLst>
          </p:cNvPr>
          <p:cNvCxnSpPr>
            <a:cxnSpLocks/>
          </p:cNvCxnSpPr>
          <p:nvPr/>
        </p:nvCxnSpPr>
        <p:spPr>
          <a:xfrm>
            <a:off x="7617543" y="478948"/>
            <a:ext cx="329890" cy="2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B589E709-3495-611A-91FC-D8B6F5B5ABB9}"/>
              </a:ext>
            </a:extLst>
          </p:cNvPr>
          <p:cNvSpPr txBox="1"/>
          <p:nvPr/>
        </p:nvSpPr>
        <p:spPr>
          <a:xfrm>
            <a:off x="7126425" y="216130"/>
            <a:ext cx="32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endParaRPr lang="en-IN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5A6597D-F505-CAB1-9A74-D5A8A6443DF8}"/>
              </a:ext>
            </a:extLst>
          </p:cNvPr>
          <p:cNvSpPr txBox="1"/>
          <p:nvPr/>
        </p:nvSpPr>
        <p:spPr>
          <a:xfrm>
            <a:off x="6719400" y="117952"/>
            <a:ext cx="32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E757AE5-A346-18E7-3399-271CA41D6E4A}"/>
              </a:ext>
            </a:extLst>
          </p:cNvPr>
          <p:cNvSpPr txBox="1"/>
          <p:nvPr/>
        </p:nvSpPr>
        <p:spPr>
          <a:xfrm>
            <a:off x="7545528" y="67570"/>
            <a:ext cx="32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40429046-FABD-5DD0-B177-5FFF5153B88C}"/>
              </a:ext>
            </a:extLst>
          </p:cNvPr>
          <p:cNvCxnSpPr>
            <a:cxnSpLocks/>
          </p:cNvCxnSpPr>
          <p:nvPr/>
        </p:nvCxnSpPr>
        <p:spPr>
          <a:xfrm>
            <a:off x="6597231" y="484335"/>
            <a:ext cx="3798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830D838-6281-B488-D6D0-89291C8CE41C}"/>
              </a:ext>
            </a:extLst>
          </p:cNvPr>
          <p:cNvCxnSpPr>
            <a:cxnSpLocks/>
          </p:cNvCxnSpPr>
          <p:nvPr/>
        </p:nvCxnSpPr>
        <p:spPr>
          <a:xfrm>
            <a:off x="7960349" y="477137"/>
            <a:ext cx="3174367" cy="81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>
            <a:extLst>
              <a:ext uri="{FF2B5EF4-FFF2-40B4-BE49-F238E27FC236}">
                <a16:creationId xmlns:a16="http://schemas.microsoft.com/office/drawing/2014/main" id="{308F5905-7230-7328-4DBA-54180F143F7A}"/>
              </a:ext>
            </a:extLst>
          </p:cNvPr>
          <p:cNvSpPr/>
          <p:nvPr/>
        </p:nvSpPr>
        <p:spPr>
          <a:xfrm>
            <a:off x="6570863" y="443489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C0052746-BC3D-D0DB-DBDF-F0FA4A9A59F1}"/>
              </a:ext>
            </a:extLst>
          </p:cNvPr>
          <p:cNvSpPr/>
          <p:nvPr/>
        </p:nvSpPr>
        <p:spPr>
          <a:xfrm>
            <a:off x="7942142" y="432314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8763E6E-60DB-A9B8-CDE9-36BC0B71AA67}"/>
              </a:ext>
            </a:extLst>
          </p:cNvPr>
          <p:cNvCxnSpPr>
            <a:cxnSpLocks/>
          </p:cNvCxnSpPr>
          <p:nvPr/>
        </p:nvCxnSpPr>
        <p:spPr>
          <a:xfrm>
            <a:off x="11144363" y="475367"/>
            <a:ext cx="13670" cy="58746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399D919-D94D-2908-9D22-74668A744C62}"/>
              </a:ext>
            </a:extLst>
          </p:cNvPr>
          <p:cNvGrpSpPr/>
          <p:nvPr/>
        </p:nvGrpSpPr>
        <p:grpSpPr>
          <a:xfrm>
            <a:off x="10621000" y="3096163"/>
            <a:ext cx="1027432" cy="754934"/>
            <a:chOff x="10186283" y="2962557"/>
            <a:chExt cx="1027432" cy="754934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AA19B01-C8B0-0304-2859-8325487E9AC9}"/>
                </a:ext>
              </a:extLst>
            </p:cNvPr>
            <p:cNvSpPr/>
            <p:nvPr/>
          </p:nvSpPr>
          <p:spPr>
            <a:xfrm>
              <a:off x="10186283" y="2962557"/>
              <a:ext cx="1027432" cy="735648"/>
            </a:xfrm>
            <a:prstGeom prst="rect">
              <a:avLst/>
            </a:prstGeom>
            <a:solidFill>
              <a:srgbClr val="6876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8250041-F9CF-CF6A-F17E-F3DE46444E8E}"/>
                </a:ext>
              </a:extLst>
            </p:cNvPr>
            <p:cNvSpPr/>
            <p:nvPr/>
          </p:nvSpPr>
          <p:spPr>
            <a:xfrm>
              <a:off x="10294882" y="3073907"/>
              <a:ext cx="814315" cy="35509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7FB7AF0-918E-CAA9-5300-BCC57B225CD0}"/>
                </a:ext>
              </a:extLst>
            </p:cNvPr>
            <p:cNvSpPr txBox="1"/>
            <p:nvPr/>
          </p:nvSpPr>
          <p:spPr>
            <a:xfrm>
              <a:off x="10294882" y="3409714"/>
              <a:ext cx="814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C R O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294C276-6DB0-CE3A-E828-7B05A635680E}"/>
              </a:ext>
            </a:extLst>
          </p:cNvPr>
          <p:cNvGrpSpPr/>
          <p:nvPr/>
        </p:nvGrpSpPr>
        <p:grpSpPr>
          <a:xfrm>
            <a:off x="9389516" y="501492"/>
            <a:ext cx="642466" cy="5018202"/>
            <a:chOff x="6534524" y="1237550"/>
            <a:chExt cx="642466" cy="5018202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7A8CEF6-3A2D-6354-D9F6-00C65D64944C}"/>
                </a:ext>
              </a:extLst>
            </p:cNvPr>
            <p:cNvSpPr/>
            <p:nvPr/>
          </p:nvSpPr>
          <p:spPr>
            <a:xfrm>
              <a:off x="6534524" y="3978524"/>
              <a:ext cx="595618" cy="59735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C7C522F8-1343-34CF-47DD-2FCB06089222}"/>
                </a:ext>
              </a:extLst>
            </p:cNvPr>
            <p:cNvGrpSpPr/>
            <p:nvPr/>
          </p:nvGrpSpPr>
          <p:grpSpPr>
            <a:xfrm>
              <a:off x="6667129" y="1237550"/>
              <a:ext cx="509861" cy="5018202"/>
              <a:chOff x="6667129" y="1237550"/>
              <a:chExt cx="509861" cy="5018202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1AD0AD47-2236-6BFC-C7CD-BC6AE3EFDCC1}"/>
                  </a:ext>
                </a:extLst>
              </p:cNvPr>
              <p:cNvGrpSpPr/>
              <p:nvPr/>
            </p:nvGrpSpPr>
            <p:grpSpPr>
              <a:xfrm>
                <a:off x="6667129" y="3645579"/>
                <a:ext cx="509861" cy="1154060"/>
                <a:chOff x="6667129" y="3645579"/>
                <a:chExt cx="509861" cy="1154060"/>
              </a:xfrm>
            </p:grpSpPr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6E823F8-2802-D52A-E882-5816B767B754}"/>
                    </a:ext>
                  </a:extLst>
                </p:cNvPr>
                <p:cNvSpPr txBox="1"/>
                <p:nvPr/>
              </p:nvSpPr>
              <p:spPr>
                <a:xfrm>
                  <a:off x="6667129" y="4003059"/>
                  <a:ext cx="322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0000"/>
                      </a:solidFill>
                      <a:latin typeface="Arial Rounded MT Bold" panose="020F0704030504030204" pitchFamily="34" charset="0"/>
                    </a:rPr>
                    <a:t>V</a:t>
                  </a:r>
                  <a:endParaRPr lang="en-IN" b="1" dirty="0">
                    <a:solidFill>
                      <a:srgbClr val="FF0000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F3FF8AD-24C5-E87B-8CCC-2F006306D87F}"/>
                    </a:ext>
                  </a:extLst>
                </p:cNvPr>
                <p:cNvSpPr txBox="1"/>
                <p:nvPr/>
              </p:nvSpPr>
              <p:spPr>
                <a:xfrm>
                  <a:off x="6857259" y="4430307"/>
                  <a:ext cx="319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IN" b="1" dirty="0">
                    <a:solidFill>
                      <a:srgbClr val="FF0000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29C0D70-6353-5919-5240-1C7AD940C724}"/>
                    </a:ext>
                  </a:extLst>
                </p:cNvPr>
                <p:cNvSpPr txBox="1"/>
                <p:nvPr/>
              </p:nvSpPr>
              <p:spPr>
                <a:xfrm>
                  <a:off x="6785889" y="3645579"/>
                  <a:ext cx="32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IN" b="1" dirty="0">
                    <a:solidFill>
                      <a:srgbClr val="FF0000"/>
                    </a:solidFill>
                    <a:latin typeface="Arial Rounded MT Bold" panose="020F0704030504030204" pitchFamily="34" charset="0"/>
                  </a:endParaRPr>
                </a:p>
              </p:txBody>
            </p:sp>
          </p:grp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8A265CFB-2207-0717-A33B-A74DF3FDB1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6287" y="4586256"/>
                <a:ext cx="4086" cy="16694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4776C87-229A-DDD7-CACA-5C99EC461F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800" y="1237550"/>
                <a:ext cx="0" cy="27288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8" name="Oval 217">
            <a:extLst>
              <a:ext uri="{FF2B5EF4-FFF2-40B4-BE49-F238E27FC236}">
                <a16:creationId xmlns:a16="http://schemas.microsoft.com/office/drawing/2014/main" id="{80663C88-D899-DECE-14DC-2C53308A449C}"/>
              </a:ext>
            </a:extLst>
          </p:cNvPr>
          <p:cNvSpPr/>
          <p:nvPr/>
        </p:nvSpPr>
        <p:spPr>
          <a:xfrm>
            <a:off x="8541833" y="5950378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9FDA422-C1B5-C26C-45D4-2AC1C0A92901}"/>
              </a:ext>
            </a:extLst>
          </p:cNvPr>
          <p:cNvGrpSpPr/>
          <p:nvPr/>
        </p:nvGrpSpPr>
        <p:grpSpPr>
          <a:xfrm>
            <a:off x="4364371" y="884619"/>
            <a:ext cx="708638" cy="1164072"/>
            <a:chOff x="4288773" y="1394236"/>
            <a:chExt cx="708638" cy="1164072"/>
          </a:xfrm>
        </p:grpSpPr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FDC58DEC-0297-44D7-509A-E64E9C520F6F}"/>
                </a:ext>
              </a:extLst>
            </p:cNvPr>
            <p:cNvSpPr/>
            <p:nvPr/>
          </p:nvSpPr>
          <p:spPr>
            <a:xfrm>
              <a:off x="4331594" y="1880754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129DF99-1968-2788-B8CC-4D502399C63E}"/>
                </a:ext>
              </a:extLst>
            </p:cNvPr>
            <p:cNvCxnSpPr>
              <a:cxnSpLocks/>
            </p:cNvCxnSpPr>
            <p:nvPr/>
          </p:nvCxnSpPr>
          <p:spPr>
            <a:xfrm>
              <a:off x="4331594" y="1891181"/>
              <a:ext cx="499106" cy="485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FDCCA6-9DD3-EA57-B510-9941BDA9A7E6}"/>
                </a:ext>
              </a:extLst>
            </p:cNvPr>
            <p:cNvCxnSpPr>
              <a:cxnSpLocks/>
              <a:stCxn id="224" idx="4"/>
            </p:cNvCxnSpPr>
            <p:nvPr/>
          </p:nvCxnSpPr>
          <p:spPr>
            <a:xfrm flipH="1">
              <a:off x="4581735" y="1483013"/>
              <a:ext cx="4304" cy="1041713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16D4AC6-F34E-D237-A9EB-51E3A2F4686C}"/>
                </a:ext>
              </a:extLst>
            </p:cNvPr>
            <p:cNvSpPr/>
            <p:nvPr/>
          </p:nvSpPr>
          <p:spPr>
            <a:xfrm>
              <a:off x="4932168" y="1664324"/>
              <a:ext cx="65243" cy="6505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6C48AF8-CFC9-3AD2-A4BD-6B41005F95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6251" y="1690492"/>
              <a:ext cx="405737" cy="19547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F4C4BA4-EA78-0161-1D24-64C26E49879E}"/>
                </a:ext>
              </a:extLst>
            </p:cNvPr>
            <p:cNvSpPr txBox="1"/>
            <p:nvPr/>
          </p:nvSpPr>
          <p:spPr>
            <a:xfrm>
              <a:off x="4288773" y="2250531"/>
              <a:ext cx="239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A</a:t>
              </a:r>
              <a:endParaRPr lang="en-IN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DCD98DE-23C9-4FC1-6835-1F45505748C4}"/>
                </a:ext>
              </a:extLst>
            </p:cNvPr>
            <p:cNvSpPr txBox="1"/>
            <p:nvPr/>
          </p:nvSpPr>
          <p:spPr>
            <a:xfrm>
              <a:off x="4295290" y="1558627"/>
              <a:ext cx="239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K</a:t>
              </a:r>
              <a:endParaRPr lang="en-IN" sz="16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32C8FE9-A0E7-6EDC-A2EB-C1D85299BB36}"/>
                </a:ext>
              </a:extLst>
            </p:cNvPr>
            <p:cNvSpPr txBox="1"/>
            <p:nvPr/>
          </p:nvSpPr>
          <p:spPr>
            <a:xfrm>
              <a:off x="4608242" y="1492541"/>
              <a:ext cx="239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</a:t>
              </a:r>
              <a:endParaRPr lang="en-IN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1E7C10F3-0856-51DA-8226-8DABC512A1BF}"/>
                </a:ext>
              </a:extLst>
            </p:cNvPr>
            <p:cNvSpPr/>
            <p:nvPr/>
          </p:nvSpPr>
          <p:spPr>
            <a:xfrm>
              <a:off x="4541650" y="1394236"/>
              <a:ext cx="88777" cy="88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6" name="Oval 225">
            <a:extLst>
              <a:ext uri="{FF2B5EF4-FFF2-40B4-BE49-F238E27FC236}">
                <a16:creationId xmlns:a16="http://schemas.microsoft.com/office/drawing/2014/main" id="{D7A62232-52D8-65CE-029C-7E9E14E440C7}"/>
              </a:ext>
            </a:extLst>
          </p:cNvPr>
          <p:cNvSpPr/>
          <p:nvPr/>
        </p:nvSpPr>
        <p:spPr>
          <a:xfrm>
            <a:off x="8549718" y="903948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C8C7CAD1-3525-4C3F-9F4A-31B2B41774DB}"/>
              </a:ext>
            </a:extLst>
          </p:cNvPr>
          <p:cNvSpPr/>
          <p:nvPr/>
        </p:nvSpPr>
        <p:spPr>
          <a:xfrm>
            <a:off x="9640976" y="884619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205046D-4198-28E2-612A-CFFE2C6A54E0}"/>
              </a:ext>
            </a:extLst>
          </p:cNvPr>
          <p:cNvCxnSpPr>
            <a:cxnSpLocks/>
          </p:cNvCxnSpPr>
          <p:nvPr/>
        </p:nvCxnSpPr>
        <p:spPr>
          <a:xfrm flipV="1">
            <a:off x="3364781" y="5936673"/>
            <a:ext cx="8617669" cy="6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>
            <a:extLst>
              <a:ext uri="{FF2B5EF4-FFF2-40B4-BE49-F238E27FC236}">
                <a16:creationId xmlns:a16="http://schemas.microsoft.com/office/drawing/2014/main" id="{0B3DD858-D564-8476-FC5C-FA414DA8AE67}"/>
              </a:ext>
            </a:extLst>
          </p:cNvPr>
          <p:cNvSpPr/>
          <p:nvPr/>
        </p:nvSpPr>
        <p:spPr>
          <a:xfrm>
            <a:off x="4615093" y="2003717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D39CF0B7-DDDE-A1A0-B9CD-035D3A3979F4}"/>
              </a:ext>
            </a:extLst>
          </p:cNvPr>
          <p:cNvSpPr/>
          <p:nvPr/>
        </p:nvSpPr>
        <p:spPr>
          <a:xfrm>
            <a:off x="6051807" y="1990238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5287EB9-567C-3EC1-A6C8-94EF872E35A5}"/>
              </a:ext>
            </a:extLst>
          </p:cNvPr>
          <p:cNvCxnSpPr>
            <a:cxnSpLocks/>
          </p:cNvCxnSpPr>
          <p:nvPr/>
        </p:nvCxnSpPr>
        <p:spPr>
          <a:xfrm flipV="1">
            <a:off x="-28968" y="1989817"/>
            <a:ext cx="8128138" cy="9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3CEFACA-E04B-54AA-7A51-D6682F8A174C}"/>
              </a:ext>
            </a:extLst>
          </p:cNvPr>
          <p:cNvCxnSpPr>
            <a:cxnSpLocks/>
          </p:cNvCxnSpPr>
          <p:nvPr/>
        </p:nvCxnSpPr>
        <p:spPr>
          <a:xfrm>
            <a:off x="1037036" y="3770559"/>
            <a:ext cx="0" cy="6546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94496AA-9AB3-BCCC-29BB-4D2B9B3AD41F}"/>
              </a:ext>
            </a:extLst>
          </p:cNvPr>
          <p:cNvCxnSpPr>
            <a:cxnSpLocks/>
          </p:cNvCxnSpPr>
          <p:nvPr/>
        </p:nvCxnSpPr>
        <p:spPr>
          <a:xfrm flipV="1">
            <a:off x="1046896" y="2372445"/>
            <a:ext cx="0" cy="6546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FFA6CF-62A0-E3B5-B7B9-755DA61B0000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4665560" y="5717642"/>
            <a:ext cx="1344" cy="6499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E31930C-25D1-C887-DBEE-FCCD8642D090}"/>
              </a:ext>
            </a:extLst>
          </p:cNvPr>
          <p:cNvCxnSpPr>
            <a:cxnSpLocks/>
          </p:cNvCxnSpPr>
          <p:nvPr/>
        </p:nvCxnSpPr>
        <p:spPr>
          <a:xfrm>
            <a:off x="6091758" y="4957368"/>
            <a:ext cx="4435" cy="14331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47CC520-3C69-60CC-A619-A70CCADB1C8C}"/>
              </a:ext>
            </a:extLst>
          </p:cNvPr>
          <p:cNvCxnSpPr>
            <a:cxnSpLocks/>
          </p:cNvCxnSpPr>
          <p:nvPr/>
        </p:nvCxnSpPr>
        <p:spPr>
          <a:xfrm>
            <a:off x="6104224" y="484335"/>
            <a:ext cx="0" cy="4330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8307FDB-ED57-5A5F-D03C-413AD68E5E2A}"/>
              </a:ext>
            </a:extLst>
          </p:cNvPr>
          <p:cNvCxnSpPr>
            <a:cxnSpLocks/>
          </p:cNvCxnSpPr>
          <p:nvPr/>
        </p:nvCxnSpPr>
        <p:spPr>
          <a:xfrm>
            <a:off x="9681279" y="5260583"/>
            <a:ext cx="0" cy="1129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Oval 249">
            <a:extLst>
              <a:ext uri="{FF2B5EF4-FFF2-40B4-BE49-F238E27FC236}">
                <a16:creationId xmlns:a16="http://schemas.microsoft.com/office/drawing/2014/main" id="{B2B57777-21F8-1B0E-9ABE-0DA77B520B6E}"/>
              </a:ext>
            </a:extLst>
          </p:cNvPr>
          <p:cNvSpPr/>
          <p:nvPr/>
        </p:nvSpPr>
        <p:spPr>
          <a:xfrm>
            <a:off x="9631658" y="5942342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A2F6BDC-18E2-D4F8-1187-81C170587C36}"/>
              </a:ext>
            </a:extLst>
          </p:cNvPr>
          <p:cNvSpPr/>
          <p:nvPr/>
        </p:nvSpPr>
        <p:spPr>
          <a:xfrm>
            <a:off x="6057443" y="4845699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3E3D679F-9AAD-4264-156C-765D658A0FF2}"/>
              </a:ext>
            </a:extLst>
          </p:cNvPr>
          <p:cNvSpPr/>
          <p:nvPr/>
        </p:nvSpPr>
        <p:spPr>
          <a:xfrm>
            <a:off x="4616660" y="4836582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A6A59167-005E-4DDA-2A6E-7B77B519031A}"/>
              </a:ext>
            </a:extLst>
          </p:cNvPr>
          <p:cNvSpPr/>
          <p:nvPr/>
        </p:nvSpPr>
        <p:spPr>
          <a:xfrm>
            <a:off x="6051807" y="5957273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70E2079D-7415-4A07-709D-F026D21B6EF6}"/>
              </a:ext>
            </a:extLst>
          </p:cNvPr>
          <p:cNvSpPr/>
          <p:nvPr/>
        </p:nvSpPr>
        <p:spPr>
          <a:xfrm>
            <a:off x="4620600" y="5955259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753EE36-6DB8-52F6-EFF2-018E24434749}"/>
              </a:ext>
            </a:extLst>
          </p:cNvPr>
          <p:cNvCxnSpPr>
            <a:cxnSpLocks/>
          </p:cNvCxnSpPr>
          <p:nvPr/>
        </p:nvCxnSpPr>
        <p:spPr>
          <a:xfrm>
            <a:off x="3694676" y="3812002"/>
            <a:ext cx="8905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l 273">
            <a:extLst>
              <a:ext uri="{FF2B5EF4-FFF2-40B4-BE49-F238E27FC236}">
                <a16:creationId xmlns:a16="http://schemas.microsoft.com/office/drawing/2014/main" id="{723BF7FC-A1BF-F46C-9646-2620BE5EC391}"/>
              </a:ext>
            </a:extLst>
          </p:cNvPr>
          <p:cNvSpPr/>
          <p:nvPr/>
        </p:nvSpPr>
        <p:spPr>
          <a:xfrm>
            <a:off x="4620600" y="2845473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53EFC62-0C02-823F-917F-A96688242BF9}"/>
              </a:ext>
            </a:extLst>
          </p:cNvPr>
          <p:cNvSpPr/>
          <p:nvPr/>
        </p:nvSpPr>
        <p:spPr>
          <a:xfrm>
            <a:off x="4146654" y="976889"/>
            <a:ext cx="1041360" cy="10253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D2EF6759-CDBD-A89F-F99A-73DDCCA42F83}"/>
              </a:ext>
            </a:extLst>
          </p:cNvPr>
          <p:cNvSpPr/>
          <p:nvPr/>
        </p:nvSpPr>
        <p:spPr>
          <a:xfrm>
            <a:off x="5596071" y="969320"/>
            <a:ext cx="1041360" cy="10253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93E1003-3EB7-7204-E432-309ECE6D0280}"/>
              </a:ext>
            </a:extLst>
          </p:cNvPr>
          <p:cNvSpPr/>
          <p:nvPr/>
        </p:nvSpPr>
        <p:spPr>
          <a:xfrm>
            <a:off x="4138038" y="4929872"/>
            <a:ext cx="1041360" cy="10253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A4FD4E0-B5AC-6ABF-5EAE-89CA07605FDB}"/>
              </a:ext>
            </a:extLst>
          </p:cNvPr>
          <p:cNvSpPr/>
          <p:nvPr/>
        </p:nvSpPr>
        <p:spPr>
          <a:xfrm>
            <a:off x="5581151" y="4918138"/>
            <a:ext cx="1041360" cy="10253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9498C0AE-CCAB-E11E-C91A-16951B6143CD}"/>
              </a:ext>
            </a:extLst>
          </p:cNvPr>
          <p:cNvCxnSpPr>
            <a:cxnSpLocks/>
          </p:cNvCxnSpPr>
          <p:nvPr/>
        </p:nvCxnSpPr>
        <p:spPr>
          <a:xfrm flipV="1">
            <a:off x="3731809" y="953855"/>
            <a:ext cx="8250641" cy="15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897EF7EA-0026-F3E9-49E6-E634B3056AB2}"/>
              </a:ext>
            </a:extLst>
          </p:cNvPr>
          <p:cNvGrpSpPr/>
          <p:nvPr/>
        </p:nvGrpSpPr>
        <p:grpSpPr>
          <a:xfrm>
            <a:off x="8386060" y="467336"/>
            <a:ext cx="316143" cy="5882709"/>
            <a:chOff x="8386062" y="467336"/>
            <a:chExt cx="316143" cy="5882709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8CA1713-E050-EC53-E86A-3F945CC01E39}"/>
                </a:ext>
              </a:extLst>
            </p:cNvPr>
            <p:cNvCxnSpPr>
              <a:cxnSpLocks/>
            </p:cNvCxnSpPr>
            <p:nvPr/>
          </p:nvCxnSpPr>
          <p:spPr>
            <a:xfrm>
              <a:off x="8589664" y="5943525"/>
              <a:ext cx="0" cy="4065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0D759E5-D1D1-24DE-9759-1CBBDE701DD0}"/>
                </a:ext>
              </a:extLst>
            </p:cNvPr>
            <p:cNvCxnSpPr>
              <a:cxnSpLocks/>
            </p:cNvCxnSpPr>
            <p:nvPr/>
          </p:nvCxnSpPr>
          <p:spPr>
            <a:xfrm>
              <a:off x="8589664" y="467336"/>
              <a:ext cx="0" cy="515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FBF92623-688A-9085-C2B6-372C7440C98B}"/>
                </a:ext>
              </a:extLst>
            </p:cNvPr>
            <p:cNvGrpSpPr/>
            <p:nvPr/>
          </p:nvGrpSpPr>
          <p:grpSpPr>
            <a:xfrm>
              <a:off x="8386062" y="992728"/>
              <a:ext cx="316143" cy="4957650"/>
              <a:chOff x="7871598" y="1285798"/>
              <a:chExt cx="316143" cy="4957650"/>
            </a:xfrm>
          </p:grpSpPr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354F5271-E36A-A0CD-A907-7769F036B9FA}"/>
                  </a:ext>
                </a:extLst>
              </p:cNvPr>
              <p:cNvGrpSpPr/>
              <p:nvPr/>
            </p:nvGrpSpPr>
            <p:grpSpPr>
              <a:xfrm rot="16200000">
                <a:off x="5548274" y="3609122"/>
                <a:ext cx="4957650" cy="311002"/>
                <a:chOff x="-2566695" y="3027284"/>
                <a:chExt cx="8201415" cy="494932"/>
              </a:xfrm>
            </p:grpSpPr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68CD7D6C-2E01-212B-C37F-5F17C4E0E295}"/>
                    </a:ext>
                  </a:extLst>
                </p:cNvPr>
                <p:cNvCxnSpPr>
                  <a:cxnSpLocks/>
                  <a:endCxn id="226" idx="4"/>
                </p:cNvCxnSpPr>
                <p:nvPr/>
              </p:nvCxnSpPr>
              <p:spPr>
                <a:xfrm rot="5400000" flipH="1" flipV="1">
                  <a:off x="5165210" y="2891679"/>
                  <a:ext cx="2812" cy="936208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1887924C-D225-59FD-78A2-97D41E883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8732" y="3346882"/>
                  <a:ext cx="568171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7AD29182-7CB6-AC15-7244-9CF91A7D1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8509" y="3027285"/>
                  <a:ext cx="124287" cy="319597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2DBC1FA4-32FE-AF87-0794-295B4F06CAB4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306" name="Straight Connector 305">
                    <a:extLst>
                      <a:ext uri="{FF2B5EF4-FFF2-40B4-BE49-F238E27FC236}">
                        <a16:creationId xmlns:a16="http://schemas.microsoft.com/office/drawing/2014/main" id="{591FE28E-EFF1-3383-DDCB-56548ADCF3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306">
                    <a:extLst>
                      <a:ext uri="{FF2B5EF4-FFF2-40B4-BE49-F238E27FC236}">
                        <a16:creationId xmlns:a16="http://schemas.microsoft.com/office/drawing/2014/main" id="{22235FF4-899C-2D97-8288-250389E1C4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2" name="Group 291">
                  <a:extLst>
                    <a:ext uri="{FF2B5EF4-FFF2-40B4-BE49-F238E27FC236}">
                      <a16:creationId xmlns:a16="http://schemas.microsoft.com/office/drawing/2014/main" id="{9C89FF65-8A73-531E-FAC2-16C34693FADE}"/>
                    </a:ext>
                  </a:extLst>
                </p:cNvPr>
                <p:cNvGrpSpPr/>
                <p:nvPr/>
              </p:nvGrpSpPr>
              <p:grpSpPr>
                <a:xfrm>
                  <a:off x="3366118" y="3027285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304" name="Straight Connector 303">
                    <a:extLst>
                      <a:ext uri="{FF2B5EF4-FFF2-40B4-BE49-F238E27FC236}">
                        <a16:creationId xmlns:a16="http://schemas.microsoft.com/office/drawing/2014/main" id="{7E1767A7-EF56-ADE9-6506-A5489FF84D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Connector 304">
                    <a:extLst>
                      <a:ext uri="{FF2B5EF4-FFF2-40B4-BE49-F238E27FC236}">
                        <a16:creationId xmlns:a16="http://schemas.microsoft.com/office/drawing/2014/main" id="{1B60C46E-4018-0C2E-C4A6-727FFA1B0A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3" name="Group 292">
                  <a:extLst>
                    <a:ext uri="{FF2B5EF4-FFF2-40B4-BE49-F238E27FC236}">
                      <a16:creationId xmlns:a16="http://schemas.microsoft.com/office/drawing/2014/main" id="{6407548E-8B34-0FD1-19EE-A3F9476A174C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302" name="Straight Connector 301">
                    <a:extLst>
                      <a:ext uri="{FF2B5EF4-FFF2-40B4-BE49-F238E27FC236}">
                        <a16:creationId xmlns:a16="http://schemas.microsoft.com/office/drawing/2014/main" id="{CCD424C2-7E2D-C729-B822-C1DDDA308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>
                    <a:extLst>
                      <a:ext uri="{FF2B5EF4-FFF2-40B4-BE49-F238E27FC236}">
                        <a16:creationId xmlns:a16="http://schemas.microsoft.com/office/drawing/2014/main" id="{80AFD2CD-FB6C-79A0-216A-BE3DBE8FD4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4" name="Group 293">
                  <a:extLst>
                    <a:ext uri="{FF2B5EF4-FFF2-40B4-BE49-F238E27FC236}">
                      <a16:creationId xmlns:a16="http://schemas.microsoft.com/office/drawing/2014/main" id="{A121C715-C7D0-2161-ACB2-37AA999955B0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300" name="Straight Connector 299">
                    <a:extLst>
                      <a:ext uri="{FF2B5EF4-FFF2-40B4-BE49-F238E27FC236}">
                        <a16:creationId xmlns:a16="http://schemas.microsoft.com/office/drawing/2014/main" id="{1115A844-1C4B-6009-15E7-14C178212B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>
                    <a:extLst>
                      <a:ext uri="{FF2B5EF4-FFF2-40B4-BE49-F238E27FC236}">
                        <a16:creationId xmlns:a16="http://schemas.microsoft.com/office/drawing/2014/main" id="{35AF1545-0FE7-93BA-A0F4-9291980783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DA5BA999-B716-2A7E-FBC9-2F67851FFF46}"/>
                    </a:ext>
                  </a:extLst>
                </p:cNvPr>
                <p:cNvGrpSpPr/>
                <p:nvPr/>
              </p:nvGrpSpPr>
              <p:grpSpPr>
                <a:xfrm>
                  <a:off x="4273124" y="3027284"/>
                  <a:ext cx="301842" cy="483835"/>
                  <a:chOff x="3062796" y="3027284"/>
                  <a:chExt cx="301842" cy="483835"/>
                </a:xfrm>
              </p:grpSpPr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E724358A-74BE-AA87-C085-78C94C009C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A1B32DE5-0B6D-1779-F478-46F6BB94AB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4"/>
                    <a:ext cx="150921" cy="48383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8D4EBE1B-A5FF-27F3-79FD-DE97671EB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74966" y="3038382"/>
                  <a:ext cx="124287" cy="319597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2060A9D5-B970-EF81-8BB3-A13BE5A809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-1879720" y="2671751"/>
                  <a:ext cx="2257" cy="1376208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C84E601D-E6E6-0875-7E24-5611B88698AC}"/>
                  </a:ext>
                </a:extLst>
              </p:cNvPr>
              <p:cNvGrpSpPr/>
              <p:nvPr/>
            </p:nvGrpSpPr>
            <p:grpSpPr>
              <a:xfrm rot="5400000">
                <a:off x="7235031" y="4458641"/>
                <a:ext cx="1657557" cy="247863"/>
                <a:chOff x="4314389" y="3222592"/>
                <a:chExt cx="5035065" cy="1003179"/>
              </a:xfrm>
            </p:grpSpPr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50A0356E-A6AA-8986-C766-8FA85149B451}"/>
                    </a:ext>
                  </a:extLst>
                </p:cNvPr>
                <p:cNvGrpSpPr/>
                <p:nvPr/>
              </p:nvGrpSpPr>
              <p:grpSpPr>
                <a:xfrm>
                  <a:off x="4314389" y="3293616"/>
                  <a:ext cx="843537" cy="932155"/>
                  <a:chOff x="4314389" y="3293616"/>
                  <a:chExt cx="843537" cy="932155"/>
                </a:xfrm>
              </p:grpSpPr>
              <p:sp>
                <p:nvSpPr>
                  <p:cNvPr id="332" name="Arc 331">
                    <a:extLst>
                      <a:ext uri="{FF2B5EF4-FFF2-40B4-BE49-F238E27FC236}">
                        <a16:creationId xmlns:a16="http://schemas.microsoft.com/office/drawing/2014/main" id="{09FAFA44-9DEA-94D3-E0EA-2EB977B578AA}"/>
                      </a:ext>
                    </a:extLst>
                  </p:cNvPr>
                  <p:cNvSpPr/>
                  <p:nvPr/>
                </p:nvSpPr>
                <p:spPr>
                  <a:xfrm>
                    <a:off x="4314389" y="3293616"/>
                    <a:ext cx="843537" cy="932155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33" name="Arc 332">
                    <a:extLst>
                      <a:ext uri="{FF2B5EF4-FFF2-40B4-BE49-F238E27FC236}">
                        <a16:creationId xmlns:a16="http://schemas.microsoft.com/office/drawing/2014/main" id="{06684588-BC1D-CE80-5483-211367710A4C}"/>
                      </a:ext>
                    </a:extLst>
                  </p:cNvPr>
                  <p:cNvSpPr/>
                  <p:nvPr/>
                </p:nvSpPr>
                <p:spPr>
                  <a:xfrm flipV="1">
                    <a:off x="4838330" y="3360197"/>
                    <a:ext cx="319596" cy="803429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19AB43B7-E08F-209B-E669-BBA2137022C7}"/>
                    </a:ext>
                  </a:extLst>
                </p:cNvPr>
                <p:cNvGrpSpPr/>
                <p:nvPr/>
              </p:nvGrpSpPr>
              <p:grpSpPr>
                <a:xfrm>
                  <a:off x="4838330" y="3284737"/>
                  <a:ext cx="843537" cy="932155"/>
                  <a:chOff x="4314389" y="3293616"/>
                  <a:chExt cx="843537" cy="932155"/>
                </a:xfrm>
              </p:grpSpPr>
              <p:sp>
                <p:nvSpPr>
                  <p:cNvPr id="330" name="Arc 329">
                    <a:extLst>
                      <a:ext uri="{FF2B5EF4-FFF2-40B4-BE49-F238E27FC236}">
                        <a16:creationId xmlns:a16="http://schemas.microsoft.com/office/drawing/2014/main" id="{2B527729-0267-3176-1603-3D058C10583C}"/>
                      </a:ext>
                    </a:extLst>
                  </p:cNvPr>
                  <p:cNvSpPr/>
                  <p:nvPr/>
                </p:nvSpPr>
                <p:spPr>
                  <a:xfrm>
                    <a:off x="4314389" y="3293616"/>
                    <a:ext cx="843537" cy="932155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31" name="Arc 330">
                    <a:extLst>
                      <a:ext uri="{FF2B5EF4-FFF2-40B4-BE49-F238E27FC236}">
                        <a16:creationId xmlns:a16="http://schemas.microsoft.com/office/drawing/2014/main" id="{78D80287-2E00-BC09-EC60-0E375AF54625}"/>
                      </a:ext>
                    </a:extLst>
                  </p:cNvPr>
                  <p:cNvSpPr/>
                  <p:nvPr/>
                </p:nvSpPr>
                <p:spPr>
                  <a:xfrm flipV="1">
                    <a:off x="4838330" y="3360197"/>
                    <a:ext cx="319596" cy="803429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11" name="Group 310">
                  <a:extLst>
                    <a:ext uri="{FF2B5EF4-FFF2-40B4-BE49-F238E27FC236}">
                      <a16:creationId xmlns:a16="http://schemas.microsoft.com/office/drawing/2014/main" id="{D77A8FE4-BD75-A343-A745-C4770028D62D}"/>
                    </a:ext>
                  </a:extLst>
                </p:cNvPr>
                <p:cNvGrpSpPr/>
                <p:nvPr/>
              </p:nvGrpSpPr>
              <p:grpSpPr>
                <a:xfrm>
                  <a:off x="5362271" y="3275858"/>
                  <a:ext cx="843537" cy="932155"/>
                  <a:chOff x="4314389" y="3293616"/>
                  <a:chExt cx="843537" cy="932155"/>
                </a:xfrm>
              </p:grpSpPr>
              <p:sp>
                <p:nvSpPr>
                  <p:cNvPr id="328" name="Arc 327">
                    <a:extLst>
                      <a:ext uri="{FF2B5EF4-FFF2-40B4-BE49-F238E27FC236}">
                        <a16:creationId xmlns:a16="http://schemas.microsoft.com/office/drawing/2014/main" id="{2A5AA21B-D5AB-3DAC-24A2-24A9277F2FD9}"/>
                      </a:ext>
                    </a:extLst>
                  </p:cNvPr>
                  <p:cNvSpPr/>
                  <p:nvPr/>
                </p:nvSpPr>
                <p:spPr>
                  <a:xfrm>
                    <a:off x="4314389" y="3293616"/>
                    <a:ext cx="843537" cy="932155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9" name="Arc 328">
                    <a:extLst>
                      <a:ext uri="{FF2B5EF4-FFF2-40B4-BE49-F238E27FC236}">
                        <a16:creationId xmlns:a16="http://schemas.microsoft.com/office/drawing/2014/main" id="{4BFBC756-8640-CB31-1324-C66201F90CCB}"/>
                      </a:ext>
                    </a:extLst>
                  </p:cNvPr>
                  <p:cNvSpPr/>
                  <p:nvPr/>
                </p:nvSpPr>
                <p:spPr>
                  <a:xfrm flipV="1">
                    <a:off x="4838330" y="3360197"/>
                    <a:ext cx="319596" cy="803429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12" name="Group 311">
                  <a:extLst>
                    <a:ext uri="{FF2B5EF4-FFF2-40B4-BE49-F238E27FC236}">
                      <a16:creationId xmlns:a16="http://schemas.microsoft.com/office/drawing/2014/main" id="{8616B23E-5E2B-6E30-1502-E60D3E21CF19}"/>
                    </a:ext>
                  </a:extLst>
                </p:cNvPr>
                <p:cNvGrpSpPr/>
                <p:nvPr/>
              </p:nvGrpSpPr>
              <p:grpSpPr>
                <a:xfrm>
                  <a:off x="5886212" y="3266979"/>
                  <a:ext cx="843537" cy="932155"/>
                  <a:chOff x="4314389" y="3293616"/>
                  <a:chExt cx="843537" cy="932155"/>
                </a:xfrm>
              </p:grpSpPr>
              <p:sp>
                <p:nvSpPr>
                  <p:cNvPr id="326" name="Arc 325">
                    <a:extLst>
                      <a:ext uri="{FF2B5EF4-FFF2-40B4-BE49-F238E27FC236}">
                        <a16:creationId xmlns:a16="http://schemas.microsoft.com/office/drawing/2014/main" id="{DF7224E4-7A27-F0EA-9468-7007BDB883A8}"/>
                      </a:ext>
                    </a:extLst>
                  </p:cNvPr>
                  <p:cNvSpPr/>
                  <p:nvPr/>
                </p:nvSpPr>
                <p:spPr>
                  <a:xfrm>
                    <a:off x="4314389" y="3293616"/>
                    <a:ext cx="843537" cy="932155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7" name="Arc 326">
                    <a:extLst>
                      <a:ext uri="{FF2B5EF4-FFF2-40B4-BE49-F238E27FC236}">
                        <a16:creationId xmlns:a16="http://schemas.microsoft.com/office/drawing/2014/main" id="{2BECD712-7189-0C1C-3758-10434B97FF7E}"/>
                      </a:ext>
                    </a:extLst>
                  </p:cNvPr>
                  <p:cNvSpPr/>
                  <p:nvPr/>
                </p:nvSpPr>
                <p:spPr>
                  <a:xfrm flipV="1">
                    <a:off x="4838330" y="3360197"/>
                    <a:ext cx="319596" cy="803429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13" name="Group 312">
                  <a:extLst>
                    <a:ext uri="{FF2B5EF4-FFF2-40B4-BE49-F238E27FC236}">
                      <a16:creationId xmlns:a16="http://schemas.microsoft.com/office/drawing/2014/main" id="{19C2398E-83A9-2D77-661E-2BDE1F83E499}"/>
                    </a:ext>
                  </a:extLst>
                </p:cNvPr>
                <p:cNvGrpSpPr/>
                <p:nvPr/>
              </p:nvGrpSpPr>
              <p:grpSpPr>
                <a:xfrm>
                  <a:off x="6410153" y="3258100"/>
                  <a:ext cx="843537" cy="932155"/>
                  <a:chOff x="4314389" y="3293616"/>
                  <a:chExt cx="843537" cy="932155"/>
                </a:xfrm>
              </p:grpSpPr>
              <p:sp>
                <p:nvSpPr>
                  <p:cNvPr id="324" name="Arc 323">
                    <a:extLst>
                      <a:ext uri="{FF2B5EF4-FFF2-40B4-BE49-F238E27FC236}">
                        <a16:creationId xmlns:a16="http://schemas.microsoft.com/office/drawing/2014/main" id="{FA942B8F-D1A3-0560-6556-479B081F822F}"/>
                      </a:ext>
                    </a:extLst>
                  </p:cNvPr>
                  <p:cNvSpPr/>
                  <p:nvPr/>
                </p:nvSpPr>
                <p:spPr>
                  <a:xfrm>
                    <a:off x="4314389" y="3293616"/>
                    <a:ext cx="843537" cy="932155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5" name="Arc 324">
                    <a:extLst>
                      <a:ext uri="{FF2B5EF4-FFF2-40B4-BE49-F238E27FC236}">
                        <a16:creationId xmlns:a16="http://schemas.microsoft.com/office/drawing/2014/main" id="{24F8ADA1-79FA-7A5E-D3D4-292920789D15}"/>
                      </a:ext>
                    </a:extLst>
                  </p:cNvPr>
                  <p:cNvSpPr/>
                  <p:nvPr/>
                </p:nvSpPr>
                <p:spPr>
                  <a:xfrm flipV="1">
                    <a:off x="4838330" y="3360197"/>
                    <a:ext cx="319596" cy="803429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14" name="Group 313">
                  <a:extLst>
                    <a:ext uri="{FF2B5EF4-FFF2-40B4-BE49-F238E27FC236}">
                      <a16:creationId xmlns:a16="http://schemas.microsoft.com/office/drawing/2014/main" id="{7D20CED8-B23D-9804-DDBD-7C63BA0A3F76}"/>
                    </a:ext>
                  </a:extLst>
                </p:cNvPr>
                <p:cNvGrpSpPr/>
                <p:nvPr/>
              </p:nvGrpSpPr>
              <p:grpSpPr>
                <a:xfrm>
                  <a:off x="6934094" y="3249221"/>
                  <a:ext cx="843537" cy="932155"/>
                  <a:chOff x="4314389" y="3293616"/>
                  <a:chExt cx="843537" cy="932155"/>
                </a:xfrm>
              </p:grpSpPr>
              <p:sp>
                <p:nvSpPr>
                  <p:cNvPr id="322" name="Arc 321">
                    <a:extLst>
                      <a:ext uri="{FF2B5EF4-FFF2-40B4-BE49-F238E27FC236}">
                        <a16:creationId xmlns:a16="http://schemas.microsoft.com/office/drawing/2014/main" id="{AB4FD717-921F-F41D-A32A-2AACECCA8F38}"/>
                      </a:ext>
                    </a:extLst>
                  </p:cNvPr>
                  <p:cNvSpPr/>
                  <p:nvPr/>
                </p:nvSpPr>
                <p:spPr>
                  <a:xfrm>
                    <a:off x="4314389" y="3293616"/>
                    <a:ext cx="843537" cy="932155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3" name="Arc 322">
                    <a:extLst>
                      <a:ext uri="{FF2B5EF4-FFF2-40B4-BE49-F238E27FC236}">
                        <a16:creationId xmlns:a16="http://schemas.microsoft.com/office/drawing/2014/main" id="{6D5F44A1-99C0-8252-82A4-14404697E6A8}"/>
                      </a:ext>
                    </a:extLst>
                  </p:cNvPr>
                  <p:cNvSpPr/>
                  <p:nvPr/>
                </p:nvSpPr>
                <p:spPr>
                  <a:xfrm flipV="1">
                    <a:off x="4838330" y="3360197"/>
                    <a:ext cx="319596" cy="803429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7503A8FF-1A0D-4912-8241-0E69279D0A72}"/>
                    </a:ext>
                  </a:extLst>
                </p:cNvPr>
                <p:cNvGrpSpPr/>
                <p:nvPr/>
              </p:nvGrpSpPr>
              <p:grpSpPr>
                <a:xfrm>
                  <a:off x="7458035" y="3240342"/>
                  <a:ext cx="843537" cy="932155"/>
                  <a:chOff x="4314389" y="3293616"/>
                  <a:chExt cx="843537" cy="932155"/>
                </a:xfrm>
              </p:grpSpPr>
              <p:sp>
                <p:nvSpPr>
                  <p:cNvPr id="320" name="Arc 319">
                    <a:extLst>
                      <a:ext uri="{FF2B5EF4-FFF2-40B4-BE49-F238E27FC236}">
                        <a16:creationId xmlns:a16="http://schemas.microsoft.com/office/drawing/2014/main" id="{E6E5B338-3ABC-BE24-75BC-06522960FBAE}"/>
                      </a:ext>
                    </a:extLst>
                  </p:cNvPr>
                  <p:cNvSpPr/>
                  <p:nvPr/>
                </p:nvSpPr>
                <p:spPr>
                  <a:xfrm>
                    <a:off x="4314389" y="3293616"/>
                    <a:ext cx="843537" cy="932155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1" name="Arc 320">
                    <a:extLst>
                      <a:ext uri="{FF2B5EF4-FFF2-40B4-BE49-F238E27FC236}">
                        <a16:creationId xmlns:a16="http://schemas.microsoft.com/office/drawing/2014/main" id="{AAF5915E-B426-607B-C1C6-A35ED4AFCC85}"/>
                      </a:ext>
                    </a:extLst>
                  </p:cNvPr>
                  <p:cNvSpPr/>
                  <p:nvPr/>
                </p:nvSpPr>
                <p:spPr>
                  <a:xfrm flipV="1">
                    <a:off x="4838330" y="3360197"/>
                    <a:ext cx="319596" cy="803429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16" name="Group 315">
                  <a:extLst>
                    <a:ext uri="{FF2B5EF4-FFF2-40B4-BE49-F238E27FC236}">
                      <a16:creationId xmlns:a16="http://schemas.microsoft.com/office/drawing/2014/main" id="{066CBB72-F4B6-3E93-691F-345E9043A975}"/>
                    </a:ext>
                  </a:extLst>
                </p:cNvPr>
                <p:cNvGrpSpPr/>
                <p:nvPr/>
              </p:nvGrpSpPr>
              <p:grpSpPr>
                <a:xfrm>
                  <a:off x="7981976" y="3231463"/>
                  <a:ext cx="843537" cy="932155"/>
                  <a:chOff x="4314389" y="3293616"/>
                  <a:chExt cx="843537" cy="932155"/>
                </a:xfrm>
              </p:grpSpPr>
              <p:sp>
                <p:nvSpPr>
                  <p:cNvPr id="318" name="Arc 317">
                    <a:extLst>
                      <a:ext uri="{FF2B5EF4-FFF2-40B4-BE49-F238E27FC236}">
                        <a16:creationId xmlns:a16="http://schemas.microsoft.com/office/drawing/2014/main" id="{E4F61380-0BA3-17B0-AF97-4C52CD0DF0FD}"/>
                      </a:ext>
                    </a:extLst>
                  </p:cNvPr>
                  <p:cNvSpPr/>
                  <p:nvPr/>
                </p:nvSpPr>
                <p:spPr>
                  <a:xfrm>
                    <a:off x="4314389" y="3293616"/>
                    <a:ext cx="843537" cy="932155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19" name="Arc 318">
                    <a:extLst>
                      <a:ext uri="{FF2B5EF4-FFF2-40B4-BE49-F238E27FC236}">
                        <a16:creationId xmlns:a16="http://schemas.microsoft.com/office/drawing/2014/main" id="{9723B8CB-FA0C-C83E-3BE2-CC73A43C011B}"/>
                      </a:ext>
                    </a:extLst>
                  </p:cNvPr>
                  <p:cNvSpPr/>
                  <p:nvPr/>
                </p:nvSpPr>
                <p:spPr>
                  <a:xfrm flipV="1">
                    <a:off x="4838330" y="3360197"/>
                    <a:ext cx="319596" cy="803429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317" name="Arc 316">
                  <a:extLst>
                    <a:ext uri="{FF2B5EF4-FFF2-40B4-BE49-F238E27FC236}">
                      <a16:creationId xmlns:a16="http://schemas.microsoft.com/office/drawing/2014/main" id="{F00E954F-6E3D-0E22-A012-C0EAEBAE1E4E}"/>
                    </a:ext>
                  </a:extLst>
                </p:cNvPr>
                <p:cNvSpPr/>
                <p:nvPr/>
              </p:nvSpPr>
              <p:spPr>
                <a:xfrm>
                  <a:off x="8505917" y="3222592"/>
                  <a:ext cx="843537" cy="93215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C8B03DCF-96AC-0F62-A352-96D6B7F959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63096" y="3160761"/>
                <a:ext cx="12104" cy="583976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0" name="Rectangle 349">
            <a:extLst>
              <a:ext uri="{FF2B5EF4-FFF2-40B4-BE49-F238E27FC236}">
                <a16:creationId xmlns:a16="http://schemas.microsoft.com/office/drawing/2014/main" id="{9F65B71B-7D4E-978D-CBE8-D6D5C07E07E2}"/>
              </a:ext>
            </a:extLst>
          </p:cNvPr>
          <p:cNvSpPr/>
          <p:nvPr/>
        </p:nvSpPr>
        <p:spPr>
          <a:xfrm>
            <a:off x="6646575" y="1"/>
            <a:ext cx="1313773" cy="9686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81EA0966-9D18-1889-9736-6864AD32E1C9}"/>
              </a:ext>
            </a:extLst>
          </p:cNvPr>
          <p:cNvCxnSpPr>
            <a:cxnSpLocks/>
          </p:cNvCxnSpPr>
          <p:nvPr/>
        </p:nvCxnSpPr>
        <p:spPr>
          <a:xfrm flipV="1">
            <a:off x="-180192" y="4928541"/>
            <a:ext cx="8279362" cy="8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8D08867C-7700-E5E6-45C8-62C7037B0BC0}"/>
              </a:ext>
            </a:extLst>
          </p:cNvPr>
          <p:cNvCxnSpPr>
            <a:cxnSpLocks/>
          </p:cNvCxnSpPr>
          <p:nvPr/>
        </p:nvCxnSpPr>
        <p:spPr>
          <a:xfrm flipH="1" flipV="1">
            <a:off x="7969492" y="863667"/>
            <a:ext cx="2387" cy="523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8A09FF38-1224-2B5E-015F-E3C7E675C3CD}"/>
              </a:ext>
            </a:extLst>
          </p:cNvPr>
          <p:cNvCxnSpPr>
            <a:cxnSpLocks/>
          </p:cNvCxnSpPr>
          <p:nvPr/>
        </p:nvCxnSpPr>
        <p:spPr>
          <a:xfrm flipH="1" flipV="1">
            <a:off x="321480" y="1111442"/>
            <a:ext cx="14364" cy="4058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BADFF07-CD17-BE55-F44A-868A26AD3B3B}"/>
              </a:ext>
            </a:extLst>
          </p:cNvPr>
          <p:cNvCxnSpPr>
            <a:cxnSpLocks/>
          </p:cNvCxnSpPr>
          <p:nvPr/>
        </p:nvCxnSpPr>
        <p:spPr>
          <a:xfrm flipV="1">
            <a:off x="3940903" y="-85819"/>
            <a:ext cx="0" cy="136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D921D4D6-048E-63B4-BEF6-224E2A463BD7}"/>
              </a:ext>
            </a:extLst>
          </p:cNvPr>
          <p:cNvCxnSpPr>
            <a:cxnSpLocks/>
          </p:cNvCxnSpPr>
          <p:nvPr/>
        </p:nvCxnSpPr>
        <p:spPr>
          <a:xfrm flipV="1">
            <a:off x="3959489" y="5660366"/>
            <a:ext cx="0" cy="136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333DE3C5-C0EC-309F-357F-C8D452662449}"/>
              </a:ext>
            </a:extLst>
          </p:cNvPr>
          <p:cNvCxnSpPr>
            <a:cxnSpLocks/>
          </p:cNvCxnSpPr>
          <p:nvPr/>
        </p:nvCxnSpPr>
        <p:spPr>
          <a:xfrm flipV="1">
            <a:off x="11865239" y="5669290"/>
            <a:ext cx="0" cy="136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A54CAB6-720A-E3AF-D040-662EF159B57C}"/>
              </a:ext>
            </a:extLst>
          </p:cNvPr>
          <p:cNvGrpSpPr/>
          <p:nvPr/>
        </p:nvGrpSpPr>
        <p:grpSpPr>
          <a:xfrm rot="4047329" flipV="1">
            <a:off x="7260016" y="481944"/>
            <a:ext cx="97384" cy="231787"/>
            <a:chOff x="3898812" y="2986773"/>
            <a:chExt cx="232509" cy="554879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5A1DB719-AD8F-0790-922E-4523AB349D9A}"/>
                </a:ext>
              </a:extLst>
            </p:cNvPr>
            <p:cNvSpPr/>
            <p:nvPr/>
          </p:nvSpPr>
          <p:spPr>
            <a:xfrm rot="16200000">
              <a:off x="3877316" y="3010463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88001D00-1880-F99A-F06C-72C61BC1F847}"/>
                </a:ext>
              </a:extLst>
            </p:cNvPr>
            <p:cNvSpPr/>
            <p:nvPr/>
          </p:nvSpPr>
          <p:spPr>
            <a:xfrm rot="5400000" flipH="1">
              <a:off x="3875122" y="3287647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C75B8B4-0B2E-9187-CCB0-E9D308A9ACCF}"/>
              </a:ext>
            </a:extLst>
          </p:cNvPr>
          <p:cNvGrpSpPr/>
          <p:nvPr/>
        </p:nvGrpSpPr>
        <p:grpSpPr>
          <a:xfrm rot="4047329" flipV="1">
            <a:off x="9642720" y="3537732"/>
            <a:ext cx="97384" cy="231787"/>
            <a:chOff x="3898812" y="2986773"/>
            <a:chExt cx="232509" cy="554879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7F34B825-78DE-AD72-0F5D-F9CE4A6015A3}"/>
                </a:ext>
              </a:extLst>
            </p:cNvPr>
            <p:cNvSpPr/>
            <p:nvPr/>
          </p:nvSpPr>
          <p:spPr>
            <a:xfrm rot="16200000">
              <a:off x="3877316" y="3010463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0A0374AB-EBD5-9CFD-5241-020CB6CCDDBE}"/>
                </a:ext>
              </a:extLst>
            </p:cNvPr>
            <p:cNvSpPr/>
            <p:nvPr/>
          </p:nvSpPr>
          <p:spPr>
            <a:xfrm rot="5400000" flipH="1">
              <a:off x="3875122" y="3287647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5858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269DD-AC0D-5C84-4A93-D230D424650A}"/>
              </a:ext>
            </a:extLst>
          </p:cNvPr>
          <p:cNvGrpSpPr/>
          <p:nvPr/>
        </p:nvGrpSpPr>
        <p:grpSpPr>
          <a:xfrm rot="5400000">
            <a:off x="1249306" y="3201587"/>
            <a:ext cx="1657557" cy="247863"/>
            <a:chOff x="4314389" y="3222592"/>
            <a:chExt cx="5035065" cy="100317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9A52A2-232E-2515-D4FD-B14DC8418348}"/>
                </a:ext>
              </a:extLst>
            </p:cNvPr>
            <p:cNvGrpSpPr/>
            <p:nvPr/>
          </p:nvGrpSpPr>
          <p:grpSpPr>
            <a:xfrm>
              <a:off x="4314389" y="3293616"/>
              <a:ext cx="843537" cy="932155"/>
              <a:chOff x="4314389" y="3293616"/>
              <a:chExt cx="843537" cy="932155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AEC2971B-AA26-2B97-CFB5-2EE1BB7D5FBA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25BA38D1-4A5C-9C25-2856-6AC23E557AE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E79D4EF-4640-7085-CE6D-6715968CF209}"/>
                </a:ext>
              </a:extLst>
            </p:cNvPr>
            <p:cNvGrpSpPr/>
            <p:nvPr/>
          </p:nvGrpSpPr>
          <p:grpSpPr>
            <a:xfrm>
              <a:off x="4838330" y="3284737"/>
              <a:ext cx="843537" cy="932155"/>
              <a:chOff x="4314389" y="3293616"/>
              <a:chExt cx="843537" cy="932155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54A931AB-F84F-040C-5587-76477EEE1D67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821149B3-464C-F6F7-DBCA-CD5D39CAD14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720AD9-C01B-1438-A1B6-C71B2746655B}"/>
                </a:ext>
              </a:extLst>
            </p:cNvPr>
            <p:cNvGrpSpPr/>
            <p:nvPr/>
          </p:nvGrpSpPr>
          <p:grpSpPr>
            <a:xfrm>
              <a:off x="5362271" y="3275858"/>
              <a:ext cx="843537" cy="932155"/>
              <a:chOff x="4314389" y="3293616"/>
              <a:chExt cx="843537" cy="932155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B5ECB329-FA51-CE95-C72C-7BFF93D8C1C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603C455E-70C3-22B7-1CA3-51D8A9FF824E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E96CE67-5674-1863-C74A-C5AA0E4247D5}"/>
                </a:ext>
              </a:extLst>
            </p:cNvPr>
            <p:cNvGrpSpPr/>
            <p:nvPr/>
          </p:nvGrpSpPr>
          <p:grpSpPr>
            <a:xfrm>
              <a:off x="5886212" y="3266979"/>
              <a:ext cx="843537" cy="932155"/>
              <a:chOff x="4314389" y="3293616"/>
              <a:chExt cx="843537" cy="932155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F6857016-14B5-4E9C-63D0-47EE2E4F920D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583E815B-86E1-53EB-031E-3E97DE41003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2E8037-E7F6-C1CF-56F0-79418FBA38C7}"/>
                </a:ext>
              </a:extLst>
            </p:cNvPr>
            <p:cNvGrpSpPr/>
            <p:nvPr/>
          </p:nvGrpSpPr>
          <p:grpSpPr>
            <a:xfrm>
              <a:off x="6410153" y="3258100"/>
              <a:ext cx="843537" cy="932155"/>
              <a:chOff x="4314389" y="3293616"/>
              <a:chExt cx="843537" cy="932155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165C76E-A8DA-3537-1DDB-4A2D5A982CDE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8A60E543-6AF2-CF78-524B-11C9C4EAC7C0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FA50567-E93B-9C43-53E5-136D5BADA19F}"/>
                </a:ext>
              </a:extLst>
            </p:cNvPr>
            <p:cNvGrpSpPr/>
            <p:nvPr/>
          </p:nvGrpSpPr>
          <p:grpSpPr>
            <a:xfrm>
              <a:off x="6934094" y="3249221"/>
              <a:ext cx="843537" cy="932155"/>
              <a:chOff x="4314389" y="3293616"/>
              <a:chExt cx="843537" cy="932155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02FC73BD-8086-8266-9770-5A5DC314AB3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38C5E0F6-DB38-5D8A-2109-03AF58A23E8D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EE6946A-FE30-1380-E2E9-F48A169D5163}"/>
                </a:ext>
              </a:extLst>
            </p:cNvPr>
            <p:cNvGrpSpPr/>
            <p:nvPr/>
          </p:nvGrpSpPr>
          <p:grpSpPr>
            <a:xfrm>
              <a:off x="7458035" y="3240342"/>
              <a:ext cx="843537" cy="932155"/>
              <a:chOff x="4314389" y="3293616"/>
              <a:chExt cx="843537" cy="932155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C9BA7DE4-5202-D1B4-2A57-E8C62943B80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D6EB14B0-3ACA-FF73-E73F-CE3DDFB605B8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F061BEA-EC11-282C-71DF-E7F3C1D45B3B}"/>
                </a:ext>
              </a:extLst>
            </p:cNvPr>
            <p:cNvGrpSpPr/>
            <p:nvPr/>
          </p:nvGrpSpPr>
          <p:grpSpPr>
            <a:xfrm>
              <a:off x="7981976" y="3231463"/>
              <a:ext cx="843537" cy="932155"/>
              <a:chOff x="4314389" y="3293616"/>
              <a:chExt cx="843537" cy="932155"/>
            </a:xfrm>
          </p:grpSpPr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EEC4AB13-093C-12BF-6978-70217E64D3B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5078BB17-552A-56DB-4F14-6ED421D7ECD8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6DC5B9F4-8EFC-3656-A9E2-A2604C4437E5}"/>
                </a:ext>
              </a:extLst>
            </p:cNvPr>
            <p:cNvSpPr/>
            <p:nvPr/>
          </p:nvSpPr>
          <p:spPr>
            <a:xfrm>
              <a:off x="8505917" y="3222592"/>
              <a:ext cx="843537" cy="932155"/>
            </a:xfrm>
            <a:prstGeom prst="arc">
              <a:avLst>
                <a:gd name="adj1" fmla="val 10739696"/>
                <a:gd name="adj2" fmla="val 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1FDDF1-55B1-030E-3121-D193B0421BE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066875" y="2153144"/>
            <a:ext cx="0" cy="3436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B9285C1-055F-7ABE-F3C4-25CA3CFEED3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086858" y="4154297"/>
            <a:ext cx="0" cy="406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E5510D-7723-6B1C-A640-645E070F2F85}"/>
              </a:ext>
            </a:extLst>
          </p:cNvPr>
          <p:cNvCxnSpPr>
            <a:cxnSpLocks/>
          </p:cNvCxnSpPr>
          <p:nvPr/>
        </p:nvCxnSpPr>
        <p:spPr>
          <a:xfrm rot="16200000">
            <a:off x="1563647" y="4026986"/>
            <a:ext cx="0" cy="1046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4E148F-7498-5F1B-6A16-806D6E4808AD}"/>
              </a:ext>
            </a:extLst>
          </p:cNvPr>
          <p:cNvCxnSpPr>
            <a:cxnSpLocks/>
          </p:cNvCxnSpPr>
          <p:nvPr/>
        </p:nvCxnSpPr>
        <p:spPr>
          <a:xfrm rot="16200000">
            <a:off x="1550843" y="1638819"/>
            <a:ext cx="0" cy="1046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5293E76-1E6E-7A16-1210-0D1656DCBC0A}"/>
              </a:ext>
            </a:extLst>
          </p:cNvPr>
          <p:cNvGrpSpPr/>
          <p:nvPr/>
        </p:nvGrpSpPr>
        <p:grpSpPr>
          <a:xfrm flipH="1">
            <a:off x="2562643" y="2578819"/>
            <a:ext cx="257176" cy="1575477"/>
            <a:chOff x="3636841" y="2665961"/>
            <a:chExt cx="257176" cy="157547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FB3755D-B83F-123D-D9F1-EED395C941AC}"/>
                </a:ext>
              </a:extLst>
            </p:cNvPr>
            <p:cNvGrpSpPr/>
            <p:nvPr/>
          </p:nvGrpSpPr>
          <p:grpSpPr>
            <a:xfrm rot="5400000">
              <a:off x="3567715" y="2735087"/>
              <a:ext cx="383737" cy="245486"/>
              <a:chOff x="4314389" y="3293616"/>
              <a:chExt cx="843537" cy="932155"/>
            </a:xfrm>
          </p:grpSpPr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61E3EFDA-6F89-8F42-E4EA-7D97AC8BED78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85806E69-03AF-40CF-FD2F-B49065F0A08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CBB8C6B-1C77-93FD-720F-2F17C9D24309}"/>
                </a:ext>
              </a:extLst>
            </p:cNvPr>
            <p:cNvGrpSpPr/>
            <p:nvPr/>
          </p:nvGrpSpPr>
          <p:grpSpPr>
            <a:xfrm rot="5400000">
              <a:off x="3570054" y="2973435"/>
              <a:ext cx="383737" cy="245486"/>
              <a:chOff x="4314389" y="3293616"/>
              <a:chExt cx="843537" cy="932155"/>
            </a:xfrm>
          </p:grpSpPr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A6C8025F-442F-8401-9E7D-E1735BEBA79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BA0B55B7-D435-BEE2-C13A-285288B23A1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BBE6E7E-D042-3E42-9AB3-B3FFAC8562A1}"/>
                </a:ext>
              </a:extLst>
            </p:cNvPr>
            <p:cNvGrpSpPr/>
            <p:nvPr/>
          </p:nvGrpSpPr>
          <p:grpSpPr>
            <a:xfrm rot="5400000">
              <a:off x="3572392" y="3211783"/>
              <a:ext cx="383737" cy="245486"/>
              <a:chOff x="4314389" y="3293616"/>
              <a:chExt cx="843537" cy="932155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7C475C85-B140-780C-01ED-7F51C322835B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557D58EA-85F8-A697-B01F-F15EAFE47A9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C4887E-EFE7-3276-74B9-B01DF4EEB37F}"/>
                </a:ext>
              </a:extLst>
            </p:cNvPr>
            <p:cNvGrpSpPr/>
            <p:nvPr/>
          </p:nvGrpSpPr>
          <p:grpSpPr>
            <a:xfrm rot="5400000">
              <a:off x="3574730" y="3450131"/>
              <a:ext cx="383737" cy="245486"/>
              <a:chOff x="4314389" y="3293616"/>
              <a:chExt cx="843537" cy="932155"/>
            </a:xfrm>
          </p:grpSpPr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43EE8E5A-D564-1257-9000-91E9A1FE696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AC016BD0-9216-0A00-A245-6F0137873DF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7398B-8B88-7BDE-173B-F1FC3B7E8CC9}"/>
                </a:ext>
              </a:extLst>
            </p:cNvPr>
            <p:cNvGrpSpPr/>
            <p:nvPr/>
          </p:nvGrpSpPr>
          <p:grpSpPr>
            <a:xfrm rot="5400000">
              <a:off x="3577069" y="3688479"/>
              <a:ext cx="383737" cy="245486"/>
              <a:chOff x="4314389" y="3293616"/>
              <a:chExt cx="843537" cy="932155"/>
            </a:xfrm>
          </p:grpSpPr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606F682F-E061-190C-5454-8E81AEBFCB21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A1498A2D-84EB-1ECD-C968-AD9E8471F97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BD529A22-0A43-CC36-D41E-75F1AE955F05}"/>
                </a:ext>
              </a:extLst>
            </p:cNvPr>
            <p:cNvSpPr/>
            <p:nvPr/>
          </p:nvSpPr>
          <p:spPr>
            <a:xfrm rot="5400000">
              <a:off x="3579405" y="3926827"/>
              <a:ext cx="383737" cy="245486"/>
            </a:xfrm>
            <a:prstGeom prst="arc">
              <a:avLst>
                <a:gd name="adj1" fmla="val 10739696"/>
                <a:gd name="adj2" fmla="val 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E01C86E-966A-587F-E7FA-DAE991BD69A4}"/>
              </a:ext>
            </a:extLst>
          </p:cNvPr>
          <p:cNvCxnSpPr>
            <a:cxnSpLocks/>
          </p:cNvCxnSpPr>
          <p:nvPr/>
        </p:nvCxnSpPr>
        <p:spPr>
          <a:xfrm>
            <a:off x="2692399" y="2166071"/>
            <a:ext cx="0" cy="412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4F3A7B-5D47-6060-9D75-204AE6E2A2AF}"/>
              </a:ext>
            </a:extLst>
          </p:cNvPr>
          <p:cNvCxnSpPr>
            <a:cxnSpLocks/>
          </p:cNvCxnSpPr>
          <p:nvPr/>
        </p:nvCxnSpPr>
        <p:spPr>
          <a:xfrm>
            <a:off x="2692399" y="4154297"/>
            <a:ext cx="0" cy="412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C4E0073-C864-096E-0A83-DEE0D9C4811E}"/>
              </a:ext>
            </a:extLst>
          </p:cNvPr>
          <p:cNvCxnSpPr>
            <a:cxnSpLocks/>
          </p:cNvCxnSpPr>
          <p:nvPr/>
        </p:nvCxnSpPr>
        <p:spPr>
          <a:xfrm rot="16200000">
            <a:off x="3208598" y="1651607"/>
            <a:ext cx="0" cy="1046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5F7146E-9EBA-EFB1-2F43-99187AFA5DA4}"/>
              </a:ext>
            </a:extLst>
          </p:cNvPr>
          <p:cNvCxnSpPr>
            <a:cxnSpLocks/>
          </p:cNvCxnSpPr>
          <p:nvPr/>
        </p:nvCxnSpPr>
        <p:spPr>
          <a:xfrm rot="16200000">
            <a:off x="3208597" y="4043834"/>
            <a:ext cx="0" cy="1046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EF9742-C782-3DE9-576B-35905E73C9F4}"/>
              </a:ext>
            </a:extLst>
          </p:cNvPr>
          <p:cNvCxnSpPr>
            <a:cxnSpLocks/>
          </p:cNvCxnSpPr>
          <p:nvPr/>
        </p:nvCxnSpPr>
        <p:spPr>
          <a:xfrm>
            <a:off x="3731809" y="2166071"/>
            <a:ext cx="0" cy="723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827035-1EF1-09B5-727C-852738FF02CB}"/>
              </a:ext>
            </a:extLst>
          </p:cNvPr>
          <p:cNvCxnSpPr>
            <a:cxnSpLocks/>
          </p:cNvCxnSpPr>
          <p:nvPr/>
        </p:nvCxnSpPr>
        <p:spPr>
          <a:xfrm>
            <a:off x="3701758" y="3809332"/>
            <a:ext cx="0" cy="751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68B2FA5-965F-DC2D-661B-E278325556EE}"/>
              </a:ext>
            </a:extLst>
          </p:cNvPr>
          <p:cNvCxnSpPr>
            <a:cxnSpLocks/>
          </p:cNvCxnSpPr>
          <p:nvPr/>
        </p:nvCxnSpPr>
        <p:spPr>
          <a:xfrm>
            <a:off x="2361894" y="2242830"/>
            <a:ext cx="0" cy="2102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AE2CD80-77A5-96E9-7254-84EAFDD25385}"/>
              </a:ext>
            </a:extLst>
          </p:cNvPr>
          <p:cNvCxnSpPr>
            <a:cxnSpLocks/>
          </p:cNvCxnSpPr>
          <p:nvPr/>
        </p:nvCxnSpPr>
        <p:spPr>
          <a:xfrm>
            <a:off x="2459744" y="2242830"/>
            <a:ext cx="0" cy="2102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54220B-B015-8BDB-709B-8366A8F45F49}"/>
              </a:ext>
            </a:extLst>
          </p:cNvPr>
          <p:cNvSpPr txBox="1"/>
          <p:nvPr/>
        </p:nvSpPr>
        <p:spPr>
          <a:xfrm>
            <a:off x="643767" y="1989817"/>
            <a:ext cx="73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Ph</a:t>
            </a:r>
            <a:endParaRPr lang="en-IN" sz="16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AFBAE-4175-826E-9F60-73A30A38780C}"/>
              </a:ext>
            </a:extLst>
          </p:cNvPr>
          <p:cNvSpPr txBox="1"/>
          <p:nvPr/>
        </p:nvSpPr>
        <p:spPr>
          <a:xfrm>
            <a:off x="614980" y="4378261"/>
            <a:ext cx="88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Ne</a:t>
            </a:r>
            <a:endParaRPr lang="en-IN" sz="16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751B54-C145-F5E0-FFF5-8B54AD95463D}"/>
              </a:ext>
            </a:extLst>
          </p:cNvPr>
          <p:cNvSpPr txBox="1"/>
          <p:nvPr/>
        </p:nvSpPr>
        <p:spPr>
          <a:xfrm>
            <a:off x="658446" y="3056934"/>
            <a:ext cx="768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1 Ø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50Hz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AC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E2F38D0-F8A2-B88B-FF24-CF8483019B4D}"/>
              </a:ext>
            </a:extLst>
          </p:cNvPr>
          <p:cNvSpPr/>
          <p:nvPr/>
        </p:nvSpPr>
        <p:spPr>
          <a:xfrm>
            <a:off x="996046" y="2123358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7972857-98B7-0A5D-8358-A84B8470AE19}"/>
              </a:ext>
            </a:extLst>
          </p:cNvPr>
          <p:cNvSpPr/>
          <p:nvPr/>
        </p:nvSpPr>
        <p:spPr>
          <a:xfrm>
            <a:off x="1010757" y="4507431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97B5478-B458-2E73-536E-E60D7FA09FD4}"/>
              </a:ext>
            </a:extLst>
          </p:cNvPr>
          <p:cNvCxnSpPr>
            <a:cxnSpLocks/>
            <a:endCxn id="261" idx="0"/>
          </p:cNvCxnSpPr>
          <p:nvPr/>
        </p:nvCxnSpPr>
        <p:spPr>
          <a:xfrm>
            <a:off x="4671479" y="2005557"/>
            <a:ext cx="4000" cy="2829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944B871-0234-ABF9-9F2C-0092B7773672}"/>
              </a:ext>
            </a:extLst>
          </p:cNvPr>
          <p:cNvCxnSpPr>
            <a:cxnSpLocks/>
            <a:endCxn id="275" idx="0"/>
          </p:cNvCxnSpPr>
          <p:nvPr/>
        </p:nvCxnSpPr>
        <p:spPr>
          <a:xfrm>
            <a:off x="2832289" y="-50578"/>
            <a:ext cx="9218" cy="484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9F81666-3123-DCEF-290D-8520B9D9C22D}"/>
              </a:ext>
            </a:extLst>
          </p:cNvPr>
          <p:cNvCxnSpPr>
            <a:cxnSpLocks/>
          </p:cNvCxnSpPr>
          <p:nvPr/>
        </p:nvCxnSpPr>
        <p:spPr>
          <a:xfrm flipV="1">
            <a:off x="4651849" y="479601"/>
            <a:ext cx="1936238" cy="40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870670C-E8BC-50BB-5CAC-60AA4D20201A}"/>
              </a:ext>
            </a:extLst>
          </p:cNvPr>
          <p:cNvCxnSpPr>
            <a:cxnSpLocks/>
          </p:cNvCxnSpPr>
          <p:nvPr/>
        </p:nvCxnSpPr>
        <p:spPr>
          <a:xfrm>
            <a:off x="4666904" y="6350045"/>
            <a:ext cx="6500776" cy="49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545AFC4-A6C7-A31F-F308-EA1145118968}"/>
              </a:ext>
            </a:extLst>
          </p:cNvPr>
          <p:cNvCxnSpPr>
            <a:cxnSpLocks/>
            <a:endCxn id="260" idx="0"/>
          </p:cNvCxnSpPr>
          <p:nvPr/>
        </p:nvCxnSpPr>
        <p:spPr>
          <a:xfrm>
            <a:off x="6098239" y="1994931"/>
            <a:ext cx="4753" cy="28343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59CF788E-DEB4-BE48-3328-403EB370821B}"/>
              </a:ext>
            </a:extLst>
          </p:cNvPr>
          <p:cNvSpPr/>
          <p:nvPr/>
        </p:nvSpPr>
        <p:spPr>
          <a:xfrm>
            <a:off x="6049459" y="3772742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39857E26-811B-35BC-D04C-52E155B99901}"/>
              </a:ext>
            </a:extLst>
          </p:cNvPr>
          <p:cNvSpPr/>
          <p:nvPr/>
        </p:nvSpPr>
        <p:spPr>
          <a:xfrm>
            <a:off x="6058603" y="870086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4820123-5D8E-0FF7-212E-920097127909}"/>
              </a:ext>
            </a:extLst>
          </p:cNvPr>
          <p:cNvCxnSpPr>
            <a:cxnSpLocks/>
          </p:cNvCxnSpPr>
          <p:nvPr/>
        </p:nvCxnSpPr>
        <p:spPr>
          <a:xfrm>
            <a:off x="3738029" y="2890962"/>
            <a:ext cx="9253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E0AA8A6-2D0A-D420-6A67-788C74B0EE46}"/>
              </a:ext>
            </a:extLst>
          </p:cNvPr>
          <p:cNvCxnSpPr>
            <a:cxnSpLocks/>
          </p:cNvCxnSpPr>
          <p:nvPr/>
        </p:nvCxnSpPr>
        <p:spPr>
          <a:xfrm>
            <a:off x="4753964" y="3812523"/>
            <a:ext cx="13321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Arc 191">
            <a:extLst>
              <a:ext uri="{FF2B5EF4-FFF2-40B4-BE49-F238E27FC236}">
                <a16:creationId xmlns:a16="http://schemas.microsoft.com/office/drawing/2014/main" id="{FA904C29-A64F-85C6-C6DE-BDF9B78D16F8}"/>
              </a:ext>
            </a:extLst>
          </p:cNvPr>
          <p:cNvSpPr/>
          <p:nvPr/>
        </p:nvSpPr>
        <p:spPr>
          <a:xfrm>
            <a:off x="4574941" y="3712659"/>
            <a:ext cx="185987" cy="227301"/>
          </a:xfrm>
          <a:prstGeom prst="arc">
            <a:avLst>
              <a:gd name="adj1" fmla="val 10958843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830D838-6281-B488-D6D0-89291C8CE41C}"/>
              </a:ext>
            </a:extLst>
          </p:cNvPr>
          <p:cNvCxnSpPr>
            <a:cxnSpLocks/>
          </p:cNvCxnSpPr>
          <p:nvPr/>
        </p:nvCxnSpPr>
        <p:spPr>
          <a:xfrm>
            <a:off x="7960349" y="477137"/>
            <a:ext cx="3174367" cy="81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>
            <a:extLst>
              <a:ext uri="{FF2B5EF4-FFF2-40B4-BE49-F238E27FC236}">
                <a16:creationId xmlns:a16="http://schemas.microsoft.com/office/drawing/2014/main" id="{308F5905-7230-7328-4DBA-54180F143F7A}"/>
              </a:ext>
            </a:extLst>
          </p:cNvPr>
          <p:cNvSpPr/>
          <p:nvPr/>
        </p:nvSpPr>
        <p:spPr>
          <a:xfrm>
            <a:off x="6570863" y="443489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C0052746-BC3D-D0DB-DBDF-F0FA4A9A59F1}"/>
              </a:ext>
            </a:extLst>
          </p:cNvPr>
          <p:cNvSpPr/>
          <p:nvPr/>
        </p:nvSpPr>
        <p:spPr>
          <a:xfrm>
            <a:off x="7942142" y="432314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8763E6E-60DB-A9B8-CDE9-36BC0B71AA67}"/>
              </a:ext>
            </a:extLst>
          </p:cNvPr>
          <p:cNvCxnSpPr>
            <a:cxnSpLocks/>
          </p:cNvCxnSpPr>
          <p:nvPr/>
        </p:nvCxnSpPr>
        <p:spPr>
          <a:xfrm>
            <a:off x="11144363" y="475367"/>
            <a:ext cx="13670" cy="58746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399D919-D94D-2908-9D22-74668A744C62}"/>
              </a:ext>
            </a:extLst>
          </p:cNvPr>
          <p:cNvGrpSpPr/>
          <p:nvPr/>
        </p:nvGrpSpPr>
        <p:grpSpPr>
          <a:xfrm>
            <a:off x="10621000" y="3096163"/>
            <a:ext cx="1027432" cy="754934"/>
            <a:chOff x="10186283" y="2962557"/>
            <a:chExt cx="1027432" cy="754934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AA19B01-C8B0-0304-2859-8325487E9AC9}"/>
                </a:ext>
              </a:extLst>
            </p:cNvPr>
            <p:cNvSpPr/>
            <p:nvPr/>
          </p:nvSpPr>
          <p:spPr>
            <a:xfrm>
              <a:off x="10186283" y="2962557"/>
              <a:ext cx="1027432" cy="735648"/>
            </a:xfrm>
            <a:prstGeom prst="rect">
              <a:avLst/>
            </a:prstGeom>
            <a:solidFill>
              <a:srgbClr val="6876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8250041-F9CF-CF6A-F17E-F3DE46444E8E}"/>
                </a:ext>
              </a:extLst>
            </p:cNvPr>
            <p:cNvSpPr/>
            <p:nvPr/>
          </p:nvSpPr>
          <p:spPr>
            <a:xfrm>
              <a:off x="10294882" y="3073907"/>
              <a:ext cx="814315" cy="35509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7FB7AF0-918E-CAA9-5300-BCC57B225CD0}"/>
                </a:ext>
              </a:extLst>
            </p:cNvPr>
            <p:cNvSpPr txBox="1"/>
            <p:nvPr/>
          </p:nvSpPr>
          <p:spPr>
            <a:xfrm>
              <a:off x="10294882" y="3409714"/>
              <a:ext cx="814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C R O</a:t>
              </a:r>
            </a:p>
          </p:txBody>
        </p:sp>
      </p:grpSp>
      <p:sp>
        <p:nvSpPr>
          <p:cNvPr id="218" name="Oval 217">
            <a:extLst>
              <a:ext uri="{FF2B5EF4-FFF2-40B4-BE49-F238E27FC236}">
                <a16:creationId xmlns:a16="http://schemas.microsoft.com/office/drawing/2014/main" id="{80663C88-D899-DECE-14DC-2C53308A449C}"/>
              </a:ext>
            </a:extLst>
          </p:cNvPr>
          <p:cNvSpPr/>
          <p:nvPr/>
        </p:nvSpPr>
        <p:spPr>
          <a:xfrm>
            <a:off x="8527648" y="5928992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D7A62232-52D8-65CE-029C-7E9E14E440C7}"/>
              </a:ext>
            </a:extLst>
          </p:cNvPr>
          <p:cNvSpPr/>
          <p:nvPr/>
        </p:nvSpPr>
        <p:spPr>
          <a:xfrm>
            <a:off x="8549718" y="903948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C8C7CAD1-3525-4C3F-9F4A-31B2B41774DB}"/>
              </a:ext>
            </a:extLst>
          </p:cNvPr>
          <p:cNvSpPr/>
          <p:nvPr/>
        </p:nvSpPr>
        <p:spPr>
          <a:xfrm>
            <a:off x="9640976" y="884619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205046D-4198-28E2-612A-CFFE2C6A54E0}"/>
              </a:ext>
            </a:extLst>
          </p:cNvPr>
          <p:cNvCxnSpPr>
            <a:cxnSpLocks/>
          </p:cNvCxnSpPr>
          <p:nvPr/>
        </p:nvCxnSpPr>
        <p:spPr>
          <a:xfrm flipV="1">
            <a:off x="3362187" y="5891702"/>
            <a:ext cx="8617669" cy="6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>
            <a:extLst>
              <a:ext uri="{FF2B5EF4-FFF2-40B4-BE49-F238E27FC236}">
                <a16:creationId xmlns:a16="http://schemas.microsoft.com/office/drawing/2014/main" id="{0B3DD858-D564-8476-FC5C-FA414DA8AE67}"/>
              </a:ext>
            </a:extLst>
          </p:cNvPr>
          <p:cNvSpPr/>
          <p:nvPr/>
        </p:nvSpPr>
        <p:spPr>
          <a:xfrm>
            <a:off x="4625753" y="1964083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D39CF0B7-DDDE-A1A0-B9CD-035D3A3979F4}"/>
              </a:ext>
            </a:extLst>
          </p:cNvPr>
          <p:cNvSpPr/>
          <p:nvPr/>
        </p:nvSpPr>
        <p:spPr>
          <a:xfrm>
            <a:off x="6058818" y="1964083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5287EB9-567C-3EC1-A6C8-94EF872E35A5}"/>
              </a:ext>
            </a:extLst>
          </p:cNvPr>
          <p:cNvCxnSpPr>
            <a:cxnSpLocks/>
          </p:cNvCxnSpPr>
          <p:nvPr/>
        </p:nvCxnSpPr>
        <p:spPr>
          <a:xfrm flipV="1">
            <a:off x="-16602" y="1925082"/>
            <a:ext cx="8128138" cy="9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3CEFACA-E04B-54AA-7A51-D6682F8A174C}"/>
              </a:ext>
            </a:extLst>
          </p:cNvPr>
          <p:cNvCxnSpPr>
            <a:cxnSpLocks/>
          </p:cNvCxnSpPr>
          <p:nvPr/>
        </p:nvCxnSpPr>
        <p:spPr>
          <a:xfrm>
            <a:off x="1037036" y="3770559"/>
            <a:ext cx="0" cy="6546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94496AA-9AB3-BCCC-29BB-4D2B9B3AD41F}"/>
              </a:ext>
            </a:extLst>
          </p:cNvPr>
          <p:cNvCxnSpPr>
            <a:cxnSpLocks/>
          </p:cNvCxnSpPr>
          <p:nvPr/>
        </p:nvCxnSpPr>
        <p:spPr>
          <a:xfrm flipV="1">
            <a:off x="1046896" y="2372445"/>
            <a:ext cx="0" cy="6546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FFA6CF-62A0-E3B5-B7B9-755DA61B0000}"/>
              </a:ext>
            </a:extLst>
          </p:cNvPr>
          <p:cNvCxnSpPr>
            <a:cxnSpLocks/>
            <a:stCxn id="263" idx="0"/>
          </p:cNvCxnSpPr>
          <p:nvPr/>
        </p:nvCxnSpPr>
        <p:spPr>
          <a:xfrm>
            <a:off x="4664989" y="5955259"/>
            <a:ext cx="1915" cy="4123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47CC520-3C69-60CC-A619-A70CCADB1C8C}"/>
              </a:ext>
            </a:extLst>
          </p:cNvPr>
          <p:cNvCxnSpPr>
            <a:cxnSpLocks/>
          </p:cNvCxnSpPr>
          <p:nvPr/>
        </p:nvCxnSpPr>
        <p:spPr>
          <a:xfrm>
            <a:off x="6104224" y="484335"/>
            <a:ext cx="0" cy="4330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Oval 249">
            <a:extLst>
              <a:ext uri="{FF2B5EF4-FFF2-40B4-BE49-F238E27FC236}">
                <a16:creationId xmlns:a16="http://schemas.microsoft.com/office/drawing/2014/main" id="{B2B57777-21F8-1B0E-9ABE-0DA77B520B6E}"/>
              </a:ext>
            </a:extLst>
          </p:cNvPr>
          <p:cNvSpPr/>
          <p:nvPr/>
        </p:nvSpPr>
        <p:spPr>
          <a:xfrm>
            <a:off x="9631658" y="5942342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A2F6BDC-18E2-D4F8-1187-81C170587C36}"/>
              </a:ext>
            </a:extLst>
          </p:cNvPr>
          <p:cNvSpPr/>
          <p:nvPr/>
        </p:nvSpPr>
        <p:spPr>
          <a:xfrm>
            <a:off x="6058603" y="4829302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3E3D679F-9AAD-4264-156C-765D658A0FF2}"/>
              </a:ext>
            </a:extLst>
          </p:cNvPr>
          <p:cNvSpPr/>
          <p:nvPr/>
        </p:nvSpPr>
        <p:spPr>
          <a:xfrm>
            <a:off x="4631090" y="4834563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A6A59167-005E-4DDA-2A6E-7B77B519031A}"/>
              </a:ext>
            </a:extLst>
          </p:cNvPr>
          <p:cNvSpPr/>
          <p:nvPr/>
        </p:nvSpPr>
        <p:spPr>
          <a:xfrm>
            <a:off x="6051807" y="5957273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70E2079D-7415-4A07-709D-F026D21B6EF6}"/>
              </a:ext>
            </a:extLst>
          </p:cNvPr>
          <p:cNvSpPr/>
          <p:nvPr/>
        </p:nvSpPr>
        <p:spPr>
          <a:xfrm>
            <a:off x="4620600" y="5955259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753EE36-6DB8-52F6-EFF2-018E24434749}"/>
              </a:ext>
            </a:extLst>
          </p:cNvPr>
          <p:cNvCxnSpPr>
            <a:cxnSpLocks/>
          </p:cNvCxnSpPr>
          <p:nvPr/>
        </p:nvCxnSpPr>
        <p:spPr>
          <a:xfrm>
            <a:off x="3694676" y="3812002"/>
            <a:ext cx="8905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l 273">
            <a:extLst>
              <a:ext uri="{FF2B5EF4-FFF2-40B4-BE49-F238E27FC236}">
                <a16:creationId xmlns:a16="http://schemas.microsoft.com/office/drawing/2014/main" id="{723BF7FC-A1BF-F46C-9646-2620BE5EC391}"/>
              </a:ext>
            </a:extLst>
          </p:cNvPr>
          <p:cNvSpPr/>
          <p:nvPr/>
        </p:nvSpPr>
        <p:spPr>
          <a:xfrm>
            <a:off x="4620600" y="2845473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53EFC62-0C02-823F-917F-A96688242BF9}"/>
              </a:ext>
            </a:extLst>
          </p:cNvPr>
          <p:cNvSpPr/>
          <p:nvPr/>
        </p:nvSpPr>
        <p:spPr>
          <a:xfrm>
            <a:off x="2320827" y="433475"/>
            <a:ext cx="1041360" cy="9960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D2EF6759-CDBD-A89F-F99A-73DDCCA42F83}"/>
              </a:ext>
            </a:extLst>
          </p:cNvPr>
          <p:cNvSpPr/>
          <p:nvPr/>
        </p:nvSpPr>
        <p:spPr>
          <a:xfrm>
            <a:off x="8601935" y="1507741"/>
            <a:ext cx="1041360" cy="10014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9F65B71B-7D4E-978D-CBE8-D6D5C07E07E2}"/>
              </a:ext>
            </a:extLst>
          </p:cNvPr>
          <p:cNvSpPr/>
          <p:nvPr/>
        </p:nvSpPr>
        <p:spPr>
          <a:xfrm>
            <a:off x="6598773" y="19255"/>
            <a:ext cx="1313773" cy="9686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81EA0966-9D18-1889-9736-6864AD32E1C9}"/>
              </a:ext>
            </a:extLst>
          </p:cNvPr>
          <p:cNvCxnSpPr>
            <a:cxnSpLocks/>
          </p:cNvCxnSpPr>
          <p:nvPr/>
        </p:nvCxnSpPr>
        <p:spPr>
          <a:xfrm flipV="1">
            <a:off x="-180192" y="4928541"/>
            <a:ext cx="8279362" cy="8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8A09FF38-1224-2B5E-015F-E3C7E675C3CD}"/>
              </a:ext>
            </a:extLst>
          </p:cNvPr>
          <p:cNvCxnSpPr>
            <a:cxnSpLocks/>
          </p:cNvCxnSpPr>
          <p:nvPr/>
        </p:nvCxnSpPr>
        <p:spPr>
          <a:xfrm flipH="1" flipV="1">
            <a:off x="321480" y="1111442"/>
            <a:ext cx="14364" cy="4058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BADFF07-CD17-BE55-F44A-868A26AD3B3B}"/>
              </a:ext>
            </a:extLst>
          </p:cNvPr>
          <p:cNvCxnSpPr>
            <a:cxnSpLocks/>
          </p:cNvCxnSpPr>
          <p:nvPr/>
        </p:nvCxnSpPr>
        <p:spPr>
          <a:xfrm flipV="1">
            <a:off x="3940903" y="-85819"/>
            <a:ext cx="0" cy="136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D921D4D6-048E-63B4-BEF6-224E2A463BD7}"/>
              </a:ext>
            </a:extLst>
          </p:cNvPr>
          <p:cNvCxnSpPr>
            <a:cxnSpLocks/>
          </p:cNvCxnSpPr>
          <p:nvPr/>
        </p:nvCxnSpPr>
        <p:spPr>
          <a:xfrm flipV="1">
            <a:off x="3959489" y="5660366"/>
            <a:ext cx="0" cy="136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333DE3C5-C0EC-309F-357F-C8D452662449}"/>
              </a:ext>
            </a:extLst>
          </p:cNvPr>
          <p:cNvCxnSpPr>
            <a:cxnSpLocks/>
          </p:cNvCxnSpPr>
          <p:nvPr/>
        </p:nvCxnSpPr>
        <p:spPr>
          <a:xfrm flipV="1">
            <a:off x="11865239" y="-190500"/>
            <a:ext cx="0" cy="722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4F7606-9FC3-D01F-503F-81BDA01A4442}"/>
              </a:ext>
            </a:extLst>
          </p:cNvPr>
          <p:cNvCxnSpPr>
            <a:cxnSpLocks/>
          </p:cNvCxnSpPr>
          <p:nvPr/>
        </p:nvCxnSpPr>
        <p:spPr>
          <a:xfrm>
            <a:off x="6103266" y="5955259"/>
            <a:ext cx="1915" cy="4123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550C00B-27E1-CAD6-61DD-8AB9B7A1CBD8}"/>
              </a:ext>
            </a:extLst>
          </p:cNvPr>
          <p:cNvSpPr/>
          <p:nvPr/>
        </p:nvSpPr>
        <p:spPr>
          <a:xfrm>
            <a:off x="4615093" y="899336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96BA70-2CB7-D1D6-18DF-CA231B3BA414}"/>
              </a:ext>
            </a:extLst>
          </p:cNvPr>
          <p:cNvCxnSpPr>
            <a:cxnSpLocks/>
          </p:cNvCxnSpPr>
          <p:nvPr/>
        </p:nvCxnSpPr>
        <p:spPr>
          <a:xfrm>
            <a:off x="8603631" y="484334"/>
            <a:ext cx="0" cy="4330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6CDB33-48B6-5990-A527-7504E02209AF}"/>
              </a:ext>
            </a:extLst>
          </p:cNvPr>
          <p:cNvCxnSpPr>
            <a:cxnSpLocks/>
          </p:cNvCxnSpPr>
          <p:nvPr/>
        </p:nvCxnSpPr>
        <p:spPr>
          <a:xfrm>
            <a:off x="8586221" y="5936673"/>
            <a:ext cx="0" cy="4330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48658B-A89B-CBD5-FA21-CF27B6B986CE}"/>
              </a:ext>
            </a:extLst>
          </p:cNvPr>
          <p:cNvCxnSpPr>
            <a:cxnSpLocks/>
          </p:cNvCxnSpPr>
          <p:nvPr/>
        </p:nvCxnSpPr>
        <p:spPr>
          <a:xfrm>
            <a:off x="9685364" y="484333"/>
            <a:ext cx="0" cy="4330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FA33BA-5AF1-DDF4-8101-474C38B774E6}"/>
              </a:ext>
            </a:extLst>
          </p:cNvPr>
          <p:cNvCxnSpPr>
            <a:cxnSpLocks/>
          </p:cNvCxnSpPr>
          <p:nvPr/>
        </p:nvCxnSpPr>
        <p:spPr>
          <a:xfrm>
            <a:off x="9675839" y="5934560"/>
            <a:ext cx="0" cy="4330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8829425-B947-CFB4-0815-7C86B2FC2918}"/>
              </a:ext>
            </a:extLst>
          </p:cNvPr>
          <p:cNvCxnSpPr>
            <a:cxnSpLocks/>
          </p:cNvCxnSpPr>
          <p:nvPr/>
        </p:nvCxnSpPr>
        <p:spPr>
          <a:xfrm flipV="1">
            <a:off x="3642283" y="971313"/>
            <a:ext cx="8128138" cy="9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BA55DB-41A0-0759-CE70-5E1BBB9364F6}"/>
              </a:ext>
            </a:extLst>
          </p:cNvPr>
          <p:cNvCxnSpPr>
            <a:cxnSpLocks/>
          </p:cNvCxnSpPr>
          <p:nvPr/>
        </p:nvCxnSpPr>
        <p:spPr>
          <a:xfrm flipV="1">
            <a:off x="10274564" y="-155144"/>
            <a:ext cx="0" cy="722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27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35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Suriya Murugesan</cp:lastModifiedBy>
  <cp:revision>7</cp:revision>
  <dcterms:created xsi:type="dcterms:W3CDTF">2022-09-06T14:03:50Z</dcterms:created>
  <dcterms:modified xsi:type="dcterms:W3CDTF">2022-11-01T05:58:23Z</dcterms:modified>
</cp:coreProperties>
</file>