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68A70-9332-6E1D-09E2-378882CFE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DFBFAF-B7BA-5448-1CC3-4E46CD02B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F2470-417F-23EC-9099-A05AF84EE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76DB-90CB-4857-A9D0-B3C87AAB9427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F8D60-4F0E-57C0-E4D7-708CCC8C2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D11D4-2802-7BBE-F885-B48790ECA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B820-2DC7-4BB0-BC77-D34325FDB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937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92289-345E-37FB-A3C2-B5D100D2A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AE6FE7-9207-0B55-1697-94BA04ECD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BE012-FB9B-C173-D9FC-CF416BD14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76DB-90CB-4857-A9D0-B3C87AAB9427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2A00A-606E-1C84-3361-40FD0DBF4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D10B5-0AA0-6A61-9756-EF3D7D014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B820-2DC7-4BB0-BC77-D34325FDB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12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827BDF-6589-D25A-D517-4E4D502F8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CF0F1D-66BA-CB08-5CCB-BBD18A623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3B888-8C65-CEC6-CB9E-C94F387DD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76DB-90CB-4857-A9D0-B3C87AAB9427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256E9-FA49-CD27-6887-3DD4CDFD5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F3FC8-EC17-D378-AFF3-04CD205BA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B820-2DC7-4BB0-BC77-D34325FDB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390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D8849-7806-AC3D-F091-E65FBA39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26D54-214E-595D-D588-2BB4E524D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B02BD-6E06-9FC2-8302-169E4B50D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76DB-90CB-4857-A9D0-B3C87AAB9427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D5A0C-FBCB-4D76-EC39-8C68A21AF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4FF88-42EF-CC0A-ABF0-4E8BAD1FB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B820-2DC7-4BB0-BC77-D34325FDB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715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EFFF0-0753-6371-CC02-B8E49F2E4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3B0A0-C9DB-489C-54E3-380604D75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6B2B5-ABBC-8672-FAF6-A1F915DA3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76DB-90CB-4857-A9D0-B3C87AAB9427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CC3D1-2D98-1291-EA93-807BFF877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348D0-177A-43EF-2D71-48C299E7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B820-2DC7-4BB0-BC77-D34325FDB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09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4362-92DE-B367-8BBF-8F9289A25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96E49-DBC9-5F24-F203-5F15DAF18A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0967CB-E9EB-EF3D-338C-339789457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96C710-81AA-6256-A8DA-B87B64F81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76DB-90CB-4857-A9D0-B3C87AAB9427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C0218-AC0B-71E4-2506-035A4D64D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5110E-4109-8D53-B329-6E188A765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B820-2DC7-4BB0-BC77-D34325FDB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328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F5109-A256-FB46-5492-400CDAE0A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A4F0B-6B4A-A5C5-9BF0-59C7E4CEA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B5CAC-221E-2615-4E90-71813D21A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2C2C05-89E1-334D-38EE-540E659495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DE20FC-B69B-280A-C014-659E562C1C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CACE4E-67A3-A16F-0308-ADABF47B2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76DB-90CB-4857-A9D0-B3C87AAB9427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F30C13-06A4-5751-D4B9-02E397C1F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07DA3F-C7B9-1ECF-2B0D-C3E9F294B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B820-2DC7-4BB0-BC77-D34325FDB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7628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EDEA3-09EE-C86A-8890-89DABC217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FB922F-E7A9-B1A1-AA13-3807AA256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76DB-90CB-4857-A9D0-B3C87AAB9427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AB9843-F1E6-0B94-8887-9E67E962A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EEF3B1-AB45-51F8-AA6E-929F4BE1F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B820-2DC7-4BB0-BC77-D34325FDB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4921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E406C6-3E20-C247-9337-9A73A744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76DB-90CB-4857-A9D0-B3C87AAB9427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EE7820-6F53-6F1C-8975-F8B00A5D9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8ECCCD-4C11-E36A-7D6E-FF0CAC5D8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B820-2DC7-4BB0-BC77-D34325FDB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5533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264E-1CB6-846E-DB10-BE4AA07A3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1EC95-7FA1-F2F3-1BC7-B3C212D2A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86B39-64C4-9CC6-1E4C-F9746E17A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8B818-016E-7C27-7B6E-08EA20B22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76DB-90CB-4857-A9D0-B3C87AAB9427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1077EB-6D4E-2D9B-836A-D24401ED2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C2E0B-1EB8-2D0F-6C5E-4B1CD0EC7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B820-2DC7-4BB0-BC77-D34325FDB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226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E9A3E-5C00-DD76-924B-600863506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3C74FB-222E-C9A9-51F1-8D5E2DC5D9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BB94E3-0AC0-571F-13D5-4856DEDA8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022A14-9845-4150-8150-B58F0D34C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76DB-90CB-4857-A9D0-B3C87AAB9427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0F164D-EBAE-12C2-9C30-9B0E64CDC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098F10-B3B5-E245-6424-443A742AA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B820-2DC7-4BB0-BC77-D34325FDB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784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DFF2EF-84E3-F7E2-DD21-D18D713EE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EA852-024C-2B80-1383-C727ACA14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65C28-3CAE-DCB1-3387-74AC4DC9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876DB-90CB-4857-A9D0-B3C87AAB9427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7916B-5C27-0626-4F4A-79DC0FFDA0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38368-0834-DD47-9BCA-A18CC77B6A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FB820-2DC7-4BB0-BC77-D34325FDB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652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187F08-FEEF-AEAC-C60C-D396DD8110E5}"/>
              </a:ext>
            </a:extLst>
          </p:cNvPr>
          <p:cNvCxnSpPr>
            <a:cxnSpLocks/>
          </p:cNvCxnSpPr>
          <p:nvPr/>
        </p:nvCxnSpPr>
        <p:spPr>
          <a:xfrm>
            <a:off x="1069787" y="858431"/>
            <a:ext cx="0" cy="54378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B5F38E8E-4675-ED73-0AAD-58957C6A7844}"/>
              </a:ext>
            </a:extLst>
          </p:cNvPr>
          <p:cNvSpPr/>
          <p:nvPr/>
        </p:nvSpPr>
        <p:spPr>
          <a:xfrm>
            <a:off x="548733" y="2292595"/>
            <a:ext cx="1042108" cy="99363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6005FFF-0ED4-CAED-9BF4-18C631EFA383}"/>
              </a:ext>
            </a:extLst>
          </p:cNvPr>
          <p:cNvGrpSpPr/>
          <p:nvPr/>
        </p:nvGrpSpPr>
        <p:grpSpPr>
          <a:xfrm>
            <a:off x="906888" y="2523234"/>
            <a:ext cx="325797" cy="325797"/>
            <a:chOff x="5941524" y="3249334"/>
            <a:chExt cx="325797" cy="325797"/>
          </a:xfrm>
          <a:solidFill>
            <a:srgbClr val="FF0000"/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641FC01-6412-5538-1A82-32D4000C9756}"/>
                </a:ext>
              </a:extLst>
            </p:cNvPr>
            <p:cNvSpPr/>
            <p:nvPr/>
          </p:nvSpPr>
          <p:spPr>
            <a:xfrm rot="5400000">
              <a:off x="5941523" y="3376482"/>
              <a:ext cx="325797" cy="71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10BF49F-0680-5BAB-2892-AE06E4E26ABE}"/>
                </a:ext>
              </a:extLst>
            </p:cNvPr>
            <p:cNvSpPr/>
            <p:nvPr/>
          </p:nvSpPr>
          <p:spPr>
            <a:xfrm>
              <a:off x="5941524" y="3376391"/>
              <a:ext cx="325797" cy="71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ADB734F-CBC3-43D9-F352-62E784F3BE77}"/>
              </a:ext>
            </a:extLst>
          </p:cNvPr>
          <p:cNvCxnSpPr>
            <a:cxnSpLocks/>
          </p:cNvCxnSpPr>
          <p:nvPr/>
        </p:nvCxnSpPr>
        <p:spPr>
          <a:xfrm flipH="1">
            <a:off x="4645620" y="846110"/>
            <a:ext cx="6367668" cy="1343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DDB9C23-4585-0D97-D315-11896BB459A7}"/>
              </a:ext>
            </a:extLst>
          </p:cNvPr>
          <p:cNvCxnSpPr>
            <a:cxnSpLocks/>
          </p:cNvCxnSpPr>
          <p:nvPr/>
        </p:nvCxnSpPr>
        <p:spPr>
          <a:xfrm>
            <a:off x="7839999" y="3800374"/>
            <a:ext cx="0" cy="3391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36F016C8-ABC5-3E4F-95FA-E39B1A9CF837}"/>
              </a:ext>
            </a:extLst>
          </p:cNvPr>
          <p:cNvGrpSpPr/>
          <p:nvPr/>
        </p:nvGrpSpPr>
        <p:grpSpPr>
          <a:xfrm>
            <a:off x="9007018" y="5213302"/>
            <a:ext cx="512854" cy="561746"/>
            <a:chOff x="3610045" y="3464345"/>
            <a:chExt cx="693435" cy="575227"/>
          </a:xfrm>
        </p:grpSpPr>
        <p:sp>
          <p:nvSpPr>
            <p:cNvPr id="91" name="Isosceles Triangle 90">
              <a:extLst>
                <a:ext uri="{FF2B5EF4-FFF2-40B4-BE49-F238E27FC236}">
                  <a16:creationId xmlns:a16="http://schemas.microsoft.com/office/drawing/2014/main" id="{BE2EA7DE-E47F-0B25-207C-267005CC2B56}"/>
                </a:ext>
              </a:extLst>
            </p:cNvPr>
            <p:cNvSpPr/>
            <p:nvPr/>
          </p:nvSpPr>
          <p:spPr>
            <a:xfrm>
              <a:off x="3610045" y="3464345"/>
              <a:ext cx="653140" cy="57522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BC74757-436D-E6F6-9020-BD9EFEB9798E}"/>
                </a:ext>
              </a:extLst>
            </p:cNvPr>
            <p:cNvCxnSpPr>
              <a:cxnSpLocks/>
            </p:cNvCxnSpPr>
            <p:nvPr/>
          </p:nvCxnSpPr>
          <p:spPr>
            <a:xfrm>
              <a:off x="3610045" y="3491609"/>
              <a:ext cx="693435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47473875-5946-CAB3-948F-CF716FD88856}"/>
              </a:ext>
            </a:extLst>
          </p:cNvPr>
          <p:cNvCxnSpPr>
            <a:cxnSpLocks/>
          </p:cNvCxnSpPr>
          <p:nvPr/>
        </p:nvCxnSpPr>
        <p:spPr>
          <a:xfrm flipH="1">
            <a:off x="6420512" y="4151926"/>
            <a:ext cx="459277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9A7F9F4-96D3-2262-8535-576DAC0A96F5}"/>
              </a:ext>
            </a:extLst>
          </p:cNvPr>
          <p:cNvCxnSpPr>
            <a:cxnSpLocks/>
          </p:cNvCxnSpPr>
          <p:nvPr/>
        </p:nvCxnSpPr>
        <p:spPr>
          <a:xfrm flipH="1">
            <a:off x="6433438" y="1308315"/>
            <a:ext cx="6386" cy="342905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1F7797BF-62F8-050A-A433-6526A578A41B}"/>
              </a:ext>
            </a:extLst>
          </p:cNvPr>
          <p:cNvCxnSpPr>
            <a:cxnSpLocks/>
          </p:cNvCxnSpPr>
          <p:nvPr/>
        </p:nvCxnSpPr>
        <p:spPr>
          <a:xfrm>
            <a:off x="6437004" y="846110"/>
            <a:ext cx="12600" cy="54161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68C66A3C-7A1A-C691-AED7-CB41C2AF5AD3}"/>
              </a:ext>
            </a:extLst>
          </p:cNvPr>
          <p:cNvCxnSpPr>
            <a:cxnSpLocks/>
          </p:cNvCxnSpPr>
          <p:nvPr/>
        </p:nvCxnSpPr>
        <p:spPr>
          <a:xfrm>
            <a:off x="9323658" y="855022"/>
            <a:ext cx="0" cy="5520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309C960B-B503-E94E-7553-C1F933DA78B2}"/>
              </a:ext>
            </a:extLst>
          </p:cNvPr>
          <p:cNvCxnSpPr>
            <a:cxnSpLocks/>
          </p:cNvCxnSpPr>
          <p:nvPr/>
        </p:nvCxnSpPr>
        <p:spPr>
          <a:xfrm>
            <a:off x="10988896" y="870162"/>
            <a:ext cx="0" cy="326937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F971F5C-32DA-663B-3CE3-3ACDB3150ABC}"/>
              </a:ext>
            </a:extLst>
          </p:cNvPr>
          <p:cNvGrpSpPr/>
          <p:nvPr/>
        </p:nvGrpSpPr>
        <p:grpSpPr>
          <a:xfrm>
            <a:off x="10499572" y="1982027"/>
            <a:ext cx="1027432" cy="754934"/>
            <a:chOff x="10186283" y="2962557"/>
            <a:chExt cx="1027432" cy="754934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19D559A5-147D-0586-D234-26F8E75BE720}"/>
                </a:ext>
              </a:extLst>
            </p:cNvPr>
            <p:cNvSpPr/>
            <p:nvPr/>
          </p:nvSpPr>
          <p:spPr>
            <a:xfrm>
              <a:off x="10186283" y="2962557"/>
              <a:ext cx="1027432" cy="735648"/>
            </a:xfrm>
            <a:prstGeom prst="rect">
              <a:avLst/>
            </a:prstGeom>
            <a:solidFill>
              <a:srgbClr val="6876F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3A73894A-9CDE-6782-B440-3D3C2B25A027}"/>
                </a:ext>
              </a:extLst>
            </p:cNvPr>
            <p:cNvSpPr/>
            <p:nvPr/>
          </p:nvSpPr>
          <p:spPr>
            <a:xfrm>
              <a:off x="10294882" y="3073907"/>
              <a:ext cx="814315" cy="355093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098F6D75-AC11-035E-D3AC-CE350809E30C}"/>
                </a:ext>
              </a:extLst>
            </p:cNvPr>
            <p:cNvSpPr txBox="1"/>
            <p:nvPr/>
          </p:nvSpPr>
          <p:spPr>
            <a:xfrm>
              <a:off x="10294882" y="3409714"/>
              <a:ext cx="8143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1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C R O</a:t>
              </a:r>
            </a:p>
          </p:txBody>
        </p:sp>
      </p:grp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1415EAE9-EA8A-C443-F385-30984CBCDF36}"/>
              </a:ext>
            </a:extLst>
          </p:cNvPr>
          <p:cNvCxnSpPr>
            <a:cxnSpLocks/>
          </p:cNvCxnSpPr>
          <p:nvPr/>
        </p:nvCxnSpPr>
        <p:spPr>
          <a:xfrm>
            <a:off x="6424385" y="5524954"/>
            <a:ext cx="0" cy="77134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ED790E58-7528-1129-4A78-57E84CA65BEF}"/>
              </a:ext>
            </a:extLst>
          </p:cNvPr>
          <p:cNvCxnSpPr>
            <a:cxnSpLocks/>
          </p:cNvCxnSpPr>
          <p:nvPr/>
        </p:nvCxnSpPr>
        <p:spPr>
          <a:xfrm flipH="1" flipV="1">
            <a:off x="1033635" y="6300206"/>
            <a:ext cx="5412897" cy="764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Oval 167">
            <a:extLst>
              <a:ext uri="{FF2B5EF4-FFF2-40B4-BE49-F238E27FC236}">
                <a16:creationId xmlns:a16="http://schemas.microsoft.com/office/drawing/2014/main" id="{55703FF1-6B06-A191-C93E-CBE4423AB709}"/>
              </a:ext>
            </a:extLst>
          </p:cNvPr>
          <p:cNvSpPr/>
          <p:nvPr/>
        </p:nvSpPr>
        <p:spPr>
          <a:xfrm>
            <a:off x="5940359" y="4936079"/>
            <a:ext cx="758802" cy="71211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DF37070B-3B02-5E79-7E6C-197B2C54342F}"/>
              </a:ext>
            </a:extLst>
          </p:cNvPr>
          <p:cNvCxnSpPr>
            <a:cxnSpLocks/>
          </p:cNvCxnSpPr>
          <p:nvPr/>
        </p:nvCxnSpPr>
        <p:spPr>
          <a:xfrm flipV="1">
            <a:off x="6191767" y="5088852"/>
            <a:ext cx="0" cy="4065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174809AA-606B-9A0E-B6F9-BB5F8E96CE7F}"/>
              </a:ext>
            </a:extLst>
          </p:cNvPr>
          <p:cNvCxnSpPr>
            <a:cxnSpLocks/>
          </p:cNvCxnSpPr>
          <p:nvPr/>
        </p:nvCxnSpPr>
        <p:spPr>
          <a:xfrm flipV="1">
            <a:off x="6189788" y="5034592"/>
            <a:ext cx="256861" cy="1159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89CC6C3E-24EE-BEF5-5B99-B896E4219C01}"/>
              </a:ext>
            </a:extLst>
          </p:cNvPr>
          <p:cNvCxnSpPr>
            <a:cxnSpLocks/>
          </p:cNvCxnSpPr>
          <p:nvPr/>
        </p:nvCxnSpPr>
        <p:spPr>
          <a:xfrm>
            <a:off x="6191767" y="5365583"/>
            <a:ext cx="254882" cy="184102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A543AFDD-C9B9-2671-31B1-80E88A0E1612}"/>
              </a:ext>
            </a:extLst>
          </p:cNvPr>
          <p:cNvCxnSpPr>
            <a:cxnSpLocks/>
          </p:cNvCxnSpPr>
          <p:nvPr/>
        </p:nvCxnSpPr>
        <p:spPr>
          <a:xfrm rot="5400000" flipV="1">
            <a:off x="5940359" y="4991041"/>
            <a:ext cx="0" cy="4761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0D3DAE2C-A74F-E6F9-44BD-A763FF5538DE}"/>
              </a:ext>
            </a:extLst>
          </p:cNvPr>
          <p:cNvCxnSpPr>
            <a:cxnSpLocks/>
          </p:cNvCxnSpPr>
          <p:nvPr/>
        </p:nvCxnSpPr>
        <p:spPr>
          <a:xfrm flipV="1">
            <a:off x="6433438" y="4663688"/>
            <a:ext cx="0" cy="39513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90FBFE68-2202-7CC8-38C0-E04F8346695C}"/>
              </a:ext>
            </a:extLst>
          </p:cNvPr>
          <p:cNvCxnSpPr>
            <a:cxnSpLocks/>
          </p:cNvCxnSpPr>
          <p:nvPr/>
        </p:nvCxnSpPr>
        <p:spPr>
          <a:xfrm flipV="1">
            <a:off x="6423176" y="5532723"/>
            <a:ext cx="0" cy="39513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F3AD4FB9-2016-8B6D-9A5C-D5733CAE411C}"/>
              </a:ext>
            </a:extLst>
          </p:cNvPr>
          <p:cNvSpPr txBox="1"/>
          <p:nvPr/>
        </p:nvSpPr>
        <p:spPr>
          <a:xfrm>
            <a:off x="6369758" y="4964619"/>
            <a:ext cx="338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D8ACE40F-FFCC-B838-999E-A19F06E4CF34}"/>
              </a:ext>
            </a:extLst>
          </p:cNvPr>
          <p:cNvSpPr txBox="1"/>
          <p:nvPr/>
        </p:nvSpPr>
        <p:spPr>
          <a:xfrm>
            <a:off x="6360396" y="5350131"/>
            <a:ext cx="338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B834E399-1029-3F6B-6884-246F3B18ECDB}"/>
              </a:ext>
            </a:extLst>
          </p:cNvPr>
          <p:cNvSpPr txBox="1"/>
          <p:nvPr/>
        </p:nvSpPr>
        <p:spPr>
          <a:xfrm>
            <a:off x="5975505" y="4995577"/>
            <a:ext cx="338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FF0000"/>
                </a:solidFill>
              </a:rPr>
              <a:t>B</a:t>
            </a:r>
          </a:p>
        </p:txBody>
      </p: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AA32A36E-F530-3278-CD85-5760776B685A}"/>
              </a:ext>
            </a:extLst>
          </p:cNvPr>
          <p:cNvGrpSpPr/>
          <p:nvPr/>
        </p:nvGrpSpPr>
        <p:grpSpPr>
          <a:xfrm>
            <a:off x="1874513" y="4564906"/>
            <a:ext cx="1462128" cy="912879"/>
            <a:chOff x="2075096" y="4345164"/>
            <a:chExt cx="1462128" cy="912879"/>
          </a:xfrm>
        </p:grpSpPr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E353FC88-BBC5-66F9-3FCC-38E406789784}"/>
                </a:ext>
              </a:extLst>
            </p:cNvPr>
            <p:cNvSpPr/>
            <p:nvPr/>
          </p:nvSpPr>
          <p:spPr>
            <a:xfrm>
              <a:off x="2075096" y="4345164"/>
              <a:ext cx="1462128" cy="912879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7372F033-6446-6B8B-5696-067013EDCA25}"/>
                </a:ext>
              </a:extLst>
            </p:cNvPr>
            <p:cNvGrpSpPr/>
            <p:nvPr/>
          </p:nvGrpSpPr>
          <p:grpSpPr>
            <a:xfrm>
              <a:off x="2386952" y="4363740"/>
              <a:ext cx="843417" cy="728213"/>
              <a:chOff x="2386952" y="4363740"/>
              <a:chExt cx="843417" cy="728213"/>
            </a:xfrm>
          </p:grpSpPr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19271815-DC6E-8BAB-952B-9A6E21C9281D}"/>
                  </a:ext>
                </a:extLst>
              </p:cNvPr>
              <p:cNvSpPr/>
              <p:nvPr/>
            </p:nvSpPr>
            <p:spPr>
              <a:xfrm>
                <a:off x="3114136" y="5013715"/>
                <a:ext cx="88173" cy="78238"/>
              </a:xfrm>
              <a:prstGeom prst="ellips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282E3859-4990-C680-EF8D-AC740024F7FB}"/>
                  </a:ext>
                </a:extLst>
              </p:cNvPr>
              <p:cNvSpPr/>
              <p:nvPr/>
            </p:nvSpPr>
            <p:spPr>
              <a:xfrm>
                <a:off x="2411062" y="5013715"/>
                <a:ext cx="88173" cy="78238"/>
              </a:xfrm>
              <a:prstGeom prst="ellips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201" name="Group 200">
                <a:extLst>
                  <a:ext uri="{FF2B5EF4-FFF2-40B4-BE49-F238E27FC236}">
                    <a16:creationId xmlns:a16="http://schemas.microsoft.com/office/drawing/2014/main" id="{B84C4037-F0FE-5127-EB57-6AF908BE8843}"/>
                  </a:ext>
                </a:extLst>
              </p:cNvPr>
              <p:cNvGrpSpPr/>
              <p:nvPr/>
            </p:nvGrpSpPr>
            <p:grpSpPr>
              <a:xfrm>
                <a:off x="3086075" y="4804090"/>
                <a:ext cx="144294" cy="144294"/>
                <a:chOff x="3566389" y="3024100"/>
                <a:chExt cx="144294" cy="144294"/>
              </a:xfrm>
            </p:grpSpPr>
            <p:sp>
              <p:nvSpPr>
                <p:cNvPr id="196" name="Rectangle 195">
                  <a:extLst>
                    <a:ext uri="{FF2B5EF4-FFF2-40B4-BE49-F238E27FC236}">
                      <a16:creationId xmlns:a16="http://schemas.microsoft.com/office/drawing/2014/main" id="{EB123E36-E71F-0BD1-D5AD-8C6ED4AF4D34}"/>
                    </a:ext>
                  </a:extLst>
                </p:cNvPr>
                <p:cNvSpPr/>
                <p:nvPr/>
              </p:nvSpPr>
              <p:spPr>
                <a:xfrm>
                  <a:off x="3566389" y="3072856"/>
                  <a:ext cx="144294" cy="45719"/>
                </a:xfrm>
                <a:prstGeom prst="rect">
                  <a:avLst/>
                </a:prstGeom>
                <a:ln/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7B620D8F-49D7-525A-9036-DF0F3F2537F5}"/>
                    </a:ext>
                  </a:extLst>
                </p:cNvPr>
                <p:cNvSpPr/>
                <p:nvPr/>
              </p:nvSpPr>
              <p:spPr>
                <a:xfrm rot="5400000">
                  <a:off x="3562716" y="3073387"/>
                  <a:ext cx="144294" cy="45719"/>
                </a:xfrm>
                <a:prstGeom prst="rect">
                  <a:avLst/>
                </a:prstGeom>
                <a:ln/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3AE1498A-DC5E-B01A-FDE7-500695988415}"/>
                  </a:ext>
                </a:extLst>
              </p:cNvPr>
              <p:cNvSpPr/>
              <p:nvPr/>
            </p:nvSpPr>
            <p:spPr>
              <a:xfrm>
                <a:off x="2386952" y="4849784"/>
                <a:ext cx="144294" cy="45719"/>
              </a:xfrm>
              <a:prstGeom prst="rect">
                <a:avLst/>
              </a:prstGeom>
              <a:ln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19F7B0E4-4546-F7B8-BC53-2B1968B93F53}"/>
                  </a:ext>
                </a:extLst>
              </p:cNvPr>
              <p:cNvSpPr txBox="1"/>
              <p:nvPr/>
            </p:nvSpPr>
            <p:spPr>
              <a:xfrm>
                <a:off x="2389684" y="4363740"/>
                <a:ext cx="8329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400" b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rial Rounded MT Bold" panose="020F0704030504030204" pitchFamily="34" charset="0"/>
                    <a:cs typeface="Arial" panose="020B0604020202020204" pitchFamily="34" charset="0"/>
                  </a:rPr>
                  <a:t>P W M</a:t>
                </a:r>
              </a:p>
            </p:txBody>
          </p:sp>
        </p:grpSp>
      </p:grp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0BDB144F-1236-6F35-9740-66AA9D90EC1C}"/>
              </a:ext>
            </a:extLst>
          </p:cNvPr>
          <p:cNvCxnSpPr>
            <a:cxnSpLocks/>
          </p:cNvCxnSpPr>
          <p:nvPr/>
        </p:nvCxnSpPr>
        <p:spPr>
          <a:xfrm flipV="1">
            <a:off x="2949583" y="5290168"/>
            <a:ext cx="701135" cy="39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ACD1E8CB-A2EB-356D-5703-9E44AE25031F}"/>
              </a:ext>
            </a:extLst>
          </p:cNvPr>
          <p:cNvCxnSpPr>
            <a:cxnSpLocks/>
          </p:cNvCxnSpPr>
          <p:nvPr/>
        </p:nvCxnSpPr>
        <p:spPr>
          <a:xfrm>
            <a:off x="4882333" y="5292138"/>
            <a:ext cx="8393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AB140A36-C3F8-2F87-EACB-594D75AFF9A3}"/>
              </a:ext>
            </a:extLst>
          </p:cNvPr>
          <p:cNvCxnSpPr>
            <a:cxnSpLocks/>
          </p:cNvCxnSpPr>
          <p:nvPr/>
        </p:nvCxnSpPr>
        <p:spPr>
          <a:xfrm flipH="1">
            <a:off x="2234391" y="5253545"/>
            <a:ext cx="19835" cy="10513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82D9FAF7-0547-2C32-D9C4-443813001B36}"/>
              </a:ext>
            </a:extLst>
          </p:cNvPr>
          <p:cNvCxnSpPr>
            <a:cxnSpLocks/>
          </p:cNvCxnSpPr>
          <p:nvPr/>
        </p:nvCxnSpPr>
        <p:spPr>
          <a:xfrm flipH="1">
            <a:off x="5056575" y="5281015"/>
            <a:ext cx="20139" cy="10343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FC33F889-E34D-592D-1818-9602CE2459ED}"/>
              </a:ext>
            </a:extLst>
          </p:cNvPr>
          <p:cNvGrpSpPr/>
          <p:nvPr/>
        </p:nvGrpSpPr>
        <p:grpSpPr>
          <a:xfrm>
            <a:off x="4946939" y="5677839"/>
            <a:ext cx="275563" cy="276991"/>
            <a:chOff x="3610045" y="3464345"/>
            <a:chExt cx="693435" cy="575227"/>
          </a:xfrm>
        </p:grpSpPr>
        <p:sp>
          <p:nvSpPr>
            <p:cNvPr id="249" name="Isosceles Triangle 248">
              <a:extLst>
                <a:ext uri="{FF2B5EF4-FFF2-40B4-BE49-F238E27FC236}">
                  <a16:creationId xmlns:a16="http://schemas.microsoft.com/office/drawing/2014/main" id="{17A6FAFD-81C5-929B-FA09-4974E2B27FE6}"/>
                </a:ext>
              </a:extLst>
            </p:cNvPr>
            <p:cNvSpPr/>
            <p:nvPr/>
          </p:nvSpPr>
          <p:spPr>
            <a:xfrm>
              <a:off x="3610045" y="3464345"/>
              <a:ext cx="653140" cy="57522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1B1E5BBB-D588-3CA9-A7FF-DA2D5B58F748}"/>
                </a:ext>
              </a:extLst>
            </p:cNvPr>
            <p:cNvCxnSpPr>
              <a:cxnSpLocks/>
            </p:cNvCxnSpPr>
            <p:nvPr/>
          </p:nvCxnSpPr>
          <p:spPr>
            <a:xfrm>
              <a:off x="3610045" y="3491609"/>
              <a:ext cx="693435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1" name="TextBox 250">
            <a:extLst>
              <a:ext uri="{FF2B5EF4-FFF2-40B4-BE49-F238E27FC236}">
                <a16:creationId xmlns:a16="http://schemas.microsoft.com/office/drawing/2014/main" id="{5D5D2A88-8D1A-52FB-E6F3-ACD5FAFB35C3}"/>
              </a:ext>
            </a:extLst>
          </p:cNvPr>
          <p:cNvSpPr txBox="1"/>
          <p:nvPr/>
        </p:nvSpPr>
        <p:spPr>
          <a:xfrm>
            <a:off x="4594770" y="5643634"/>
            <a:ext cx="42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D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D2636E25-803B-3CF5-5F6E-32244EB82C21}"/>
              </a:ext>
            </a:extLst>
          </p:cNvPr>
          <p:cNvSpPr txBox="1"/>
          <p:nvPr/>
        </p:nvSpPr>
        <p:spPr>
          <a:xfrm>
            <a:off x="3966977" y="4665260"/>
            <a:ext cx="534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R</a:t>
            </a:r>
            <a:r>
              <a:rPr lang="en-IN" b="1" baseline="-250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B</a:t>
            </a:r>
            <a:endParaRPr lang="en-IN" b="1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18BA056B-3BCD-F978-80A8-24CA4BB148AB}"/>
              </a:ext>
            </a:extLst>
          </p:cNvPr>
          <p:cNvGrpSpPr/>
          <p:nvPr/>
        </p:nvGrpSpPr>
        <p:grpSpPr>
          <a:xfrm rot="5400000">
            <a:off x="4051367" y="4532547"/>
            <a:ext cx="380181" cy="1411549"/>
            <a:chOff x="3744739" y="2571721"/>
            <a:chExt cx="311004" cy="1552822"/>
          </a:xfrm>
        </p:grpSpPr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43598620-56D8-5586-BAFD-90F1A6EF9CDD}"/>
                </a:ext>
              </a:extLst>
            </p:cNvPr>
            <p:cNvGrpSpPr/>
            <p:nvPr/>
          </p:nvGrpSpPr>
          <p:grpSpPr>
            <a:xfrm rot="16200000">
              <a:off x="3459581" y="3188677"/>
              <a:ext cx="881319" cy="311004"/>
              <a:chOff x="2938509" y="3027281"/>
              <a:chExt cx="1457961" cy="494935"/>
            </a:xfrm>
          </p:grpSpPr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D4E45977-B4A5-6761-FF82-EAEBEE7686C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38509" y="3027285"/>
                <a:ext cx="124287" cy="319597"/>
              </a:xfrm>
              <a:prstGeom prst="line">
                <a:avLst/>
              </a:prstGeom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4" name="Group 223">
                <a:extLst>
                  <a:ext uri="{FF2B5EF4-FFF2-40B4-BE49-F238E27FC236}">
                    <a16:creationId xmlns:a16="http://schemas.microsoft.com/office/drawing/2014/main" id="{56FAA466-6A10-9C73-AA39-E76DD7270BAF}"/>
                  </a:ext>
                </a:extLst>
              </p:cNvPr>
              <p:cNvGrpSpPr/>
              <p:nvPr/>
            </p:nvGrpSpPr>
            <p:grpSpPr>
              <a:xfrm>
                <a:off x="3062796" y="3038382"/>
                <a:ext cx="301842" cy="483834"/>
                <a:chOff x="3062796" y="3027285"/>
                <a:chExt cx="301842" cy="483834"/>
              </a:xfrm>
            </p:grpSpPr>
            <p:cxnSp>
              <p:nvCxnSpPr>
                <p:cNvPr id="238" name="Straight Connector 237">
                  <a:extLst>
                    <a:ext uri="{FF2B5EF4-FFF2-40B4-BE49-F238E27FC236}">
                      <a16:creationId xmlns:a16="http://schemas.microsoft.com/office/drawing/2014/main" id="{53C785FB-3D1D-960F-9A4C-22A7888AF0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62796" y="3027285"/>
                  <a:ext cx="150921" cy="483834"/>
                </a:xfrm>
                <a:prstGeom prst="line">
                  <a:avLst/>
                </a:prstGeom>
                <a:ln w="571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>
                  <a:extLst>
                    <a:ext uri="{FF2B5EF4-FFF2-40B4-BE49-F238E27FC236}">
                      <a16:creationId xmlns:a16="http://schemas.microsoft.com/office/drawing/2014/main" id="{B58D9497-5A84-3FF4-C712-6DC49CC48B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13717" y="3027285"/>
                  <a:ext cx="150921" cy="483834"/>
                </a:xfrm>
                <a:prstGeom prst="line">
                  <a:avLst/>
                </a:prstGeom>
                <a:ln w="571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5" name="Group 224">
                <a:extLst>
                  <a:ext uri="{FF2B5EF4-FFF2-40B4-BE49-F238E27FC236}">
                    <a16:creationId xmlns:a16="http://schemas.microsoft.com/office/drawing/2014/main" id="{0D994C5D-739B-7997-D879-5EE846BFD384}"/>
                  </a:ext>
                </a:extLst>
              </p:cNvPr>
              <p:cNvGrpSpPr/>
              <p:nvPr/>
            </p:nvGrpSpPr>
            <p:grpSpPr>
              <a:xfrm>
                <a:off x="3366118" y="3027281"/>
                <a:ext cx="301842" cy="483838"/>
                <a:chOff x="3062796" y="3027281"/>
                <a:chExt cx="301842" cy="483838"/>
              </a:xfrm>
            </p:grpSpPr>
            <p:cxnSp>
              <p:nvCxnSpPr>
                <p:cNvPr id="236" name="Straight Connector 235">
                  <a:extLst>
                    <a:ext uri="{FF2B5EF4-FFF2-40B4-BE49-F238E27FC236}">
                      <a16:creationId xmlns:a16="http://schemas.microsoft.com/office/drawing/2014/main" id="{0EBA2F71-5921-E9B3-3805-E81CEE51AC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62796" y="3027281"/>
                  <a:ext cx="150922" cy="483834"/>
                </a:xfrm>
                <a:prstGeom prst="line">
                  <a:avLst/>
                </a:prstGeom>
                <a:ln w="571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>
                  <a:extLst>
                    <a:ext uri="{FF2B5EF4-FFF2-40B4-BE49-F238E27FC236}">
                      <a16:creationId xmlns:a16="http://schemas.microsoft.com/office/drawing/2014/main" id="{8DDBE6ED-D5B9-5846-3AD5-89CA6BFFEA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13717" y="3027285"/>
                  <a:ext cx="150921" cy="483834"/>
                </a:xfrm>
                <a:prstGeom prst="line">
                  <a:avLst/>
                </a:prstGeom>
                <a:ln w="571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6" name="Group 225">
                <a:extLst>
                  <a:ext uri="{FF2B5EF4-FFF2-40B4-BE49-F238E27FC236}">
                    <a16:creationId xmlns:a16="http://schemas.microsoft.com/office/drawing/2014/main" id="{FCE3583C-8C67-7C78-27ED-B18AE952E22D}"/>
                  </a:ext>
                </a:extLst>
              </p:cNvPr>
              <p:cNvGrpSpPr/>
              <p:nvPr/>
            </p:nvGrpSpPr>
            <p:grpSpPr>
              <a:xfrm>
                <a:off x="3971282" y="3038382"/>
                <a:ext cx="301842" cy="483834"/>
                <a:chOff x="3062796" y="3027285"/>
                <a:chExt cx="301842" cy="483834"/>
              </a:xfrm>
            </p:grpSpPr>
            <p:cxnSp>
              <p:nvCxnSpPr>
                <p:cNvPr id="234" name="Straight Connector 233">
                  <a:extLst>
                    <a:ext uri="{FF2B5EF4-FFF2-40B4-BE49-F238E27FC236}">
                      <a16:creationId xmlns:a16="http://schemas.microsoft.com/office/drawing/2014/main" id="{959D109F-2808-4B65-5535-2ED91CD88F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62796" y="3027285"/>
                  <a:ext cx="150921" cy="483834"/>
                </a:xfrm>
                <a:prstGeom prst="line">
                  <a:avLst/>
                </a:prstGeom>
                <a:ln w="571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>
                  <a:extLst>
                    <a:ext uri="{FF2B5EF4-FFF2-40B4-BE49-F238E27FC236}">
                      <a16:creationId xmlns:a16="http://schemas.microsoft.com/office/drawing/2014/main" id="{3D484B1F-163B-0F76-35B7-ECABE648F2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13717" y="3027285"/>
                  <a:ext cx="150921" cy="483834"/>
                </a:xfrm>
                <a:prstGeom prst="line">
                  <a:avLst/>
                </a:prstGeom>
                <a:ln w="571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98A466B3-861B-BB94-6548-2C5C2BF5B42B}"/>
                  </a:ext>
                </a:extLst>
              </p:cNvPr>
              <p:cNvGrpSpPr/>
              <p:nvPr/>
            </p:nvGrpSpPr>
            <p:grpSpPr>
              <a:xfrm>
                <a:off x="3667960" y="3038382"/>
                <a:ext cx="301842" cy="483834"/>
                <a:chOff x="3062796" y="3027285"/>
                <a:chExt cx="301842" cy="483834"/>
              </a:xfrm>
            </p:grpSpPr>
            <p:cxnSp>
              <p:nvCxnSpPr>
                <p:cNvPr id="232" name="Straight Connector 231">
                  <a:extLst>
                    <a:ext uri="{FF2B5EF4-FFF2-40B4-BE49-F238E27FC236}">
                      <a16:creationId xmlns:a16="http://schemas.microsoft.com/office/drawing/2014/main" id="{95923F2C-2E3F-91DF-9C75-25723760BC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62796" y="3027285"/>
                  <a:ext cx="150921" cy="483834"/>
                </a:xfrm>
                <a:prstGeom prst="line">
                  <a:avLst/>
                </a:prstGeom>
                <a:ln w="571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>
                  <a:extLst>
                    <a:ext uri="{FF2B5EF4-FFF2-40B4-BE49-F238E27FC236}">
                      <a16:creationId xmlns:a16="http://schemas.microsoft.com/office/drawing/2014/main" id="{C36D9834-8CF7-EEF9-3DC0-6A87075FDA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13717" y="3027285"/>
                  <a:ext cx="150921" cy="483834"/>
                </a:xfrm>
                <a:prstGeom prst="line">
                  <a:avLst/>
                </a:prstGeom>
                <a:ln w="571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3C522667-966E-9C3E-6424-4C1CAF8419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72182" y="3037480"/>
                <a:ext cx="124288" cy="319597"/>
              </a:xfrm>
              <a:prstGeom prst="line">
                <a:avLst/>
              </a:prstGeom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85C91A8E-F13F-767B-6CCC-47BABD4C21EC}"/>
                </a:ext>
              </a:extLst>
            </p:cNvPr>
            <p:cNvCxnSpPr>
              <a:cxnSpLocks/>
            </p:cNvCxnSpPr>
            <p:nvPr/>
          </p:nvCxnSpPr>
          <p:spPr>
            <a:xfrm>
              <a:off x="3945567" y="2571721"/>
              <a:ext cx="0" cy="344935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FE26675F-743D-579B-F188-4FCD875D0965}"/>
                </a:ext>
              </a:extLst>
            </p:cNvPr>
            <p:cNvCxnSpPr>
              <a:cxnSpLocks/>
            </p:cNvCxnSpPr>
            <p:nvPr/>
          </p:nvCxnSpPr>
          <p:spPr>
            <a:xfrm>
              <a:off x="3945567" y="3779608"/>
              <a:ext cx="0" cy="344935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9C42967-634B-6807-EFBA-EF107D1374CA}"/>
              </a:ext>
            </a:extLst>
          </p:cNvPr>
          <p:cNvCxnSpPr/>
          <p:nvPr/>
        </p:nvCxnSpPr>
        <p:spPr>
          <a:xfrm>
            <a:off x="337458" y="0"/>
            <a:ext cx="0" cy="7053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B9F846B-95F1-349C-CBFB-5318E5133A6D}"/>
              </a:ext>
            </a:extLst>
          </p:cNvPr>
          <p:cNvCxnSpPr>
            <a:cxnSpLocks/>
          </p:cNvCxnSpPr>
          <p:nvPr/>
        </p:nvCxnSpPr>
        <p:spPr>
          <a:xfrm>
            <a:off x="1788709" y="1409537"/>
            <a:ext cx="0" cy="3025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C1CB230-B5BB-1A71-61E5-780C79230F97}"/>
              </a:ext>
            </a:extLst>
          </p:cNvPr>
          <p:cNvCxnSpPr>
            <a:cxnSpLocks/>
          </p:cNvCxnSpPr>
          <p:nvPr/>
        </p:nvCxnSpPr>
        <p:spPr>
          <a:xfrm>
            <a:off x="292939" y="1409537"/>
            <a:ext cx="122582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5A4F46C-51B0-B39B-30D1-E197D6963F86}"/>
              </a:ext>
            </a:extLst>
          </p:cNvPr>
          <p:cNvCxnSpPr>
            <a:cxnSpLocks/>
          </p:cNvCxnSpPr>
          <p:nvPr/>
        </p:nvCxnSpPr>
        <p:spPr>
          <a:xfrm flipV="1">
            <a:off x="87086" y="4434805"/>
            <a:ext cx="12224657" cy="7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7F44487-19EA-FE48-8E4F-E9CAD4C2FE03}"/>
              </a:ext>
            </a:extLst>
          </p:cNvPr>
          <p:cNvCxnSpPr>
            <a:cxnSpLocks/>
          </p:cNvCxnSpPr>
          <p:nvPr/>
        </p:nvCxnSpPr>
        <p:spPr>
          <a:xfrm>
            <a:off x="5691395" y="4447205"/>
            <a:ext cx="0" cy="2742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48CC388-27A0-CCF7-6BD3-AABE761B0876}"/>
              </a:ext>
            </a:extLst>
          </p:cNvPr>
          <p:cNvCxnSpPr/>
          <p:nvPr/>
        </p:nvCxnSpPr>
        <p:spPr>
          <a:xfrm>
            <a:off x="4645620" y="182570"/>
            <a:ext cx="0" cy="1224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5398620-947B-DCAE-00C5-CDD7351127BA}"/>
              </a:ext>
            </a:extLst>
          </p:cNvPr>
          <p:cNvCxnSpPr/>
          <p:nvPr/>
        </p:nvCxnSpPr>
        <p:spPr>
          <a:xfrm>
            <a:off x="2503714" y="182570"/>
            <a:ext cx="0" cy="1224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AFFCC547-FCA3-07A4-2792-61708AC73F9C}"/>
              </a:ext>
            </a:extLst>
          </p:cNvPr>
          <p:cNvCxnSpPr/>
          <p:nvPr/>
        </p:nvCxnSpPr>
        <p:spPr>
          <a:xfrm>
            <a:off x="5339743" y="3800374"/>
            <a:ext cx="79901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7C5B248-D544-B6D0-C5CC-E05A351B0B6E}"/>
              </a:ext>
            </a:extLst>
          </p:cNvPr>
          <p:cNvCxnSpPr>
            <a:cxnSpLocks/>
          </p:cNvCxnSpPr>
          <p:nvPr/>
        </p:nvCxnSpPr>
        <p:spPr>
          <a:xfrm flipH="1">
            <a:off x="5689732" y="1337942"/>
            <a:ext cx="30030" cy="3468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709009E1-7F73-C466-23DA-41ED51DCB34E}"/>
              </a:ext>
            </a:extLst>
          </p:cNvPr>
          <p:cNvCxnSpPr>
            <a:cxnSpLocks/>
          </p:cNvCxnSpPr>
          <p:nvPr/>
        </p:nvCxnSpPr>
        <p:spPr>
          <a:xfrm>
            <a:off x="5702280" y="6012966"/>
            <a:ext cx="1285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0E4854A-D72E-B431-C902-93BE3DD62FE2}"/>
              </a:ext>
            </a:extLst>
          </p:cNvPr>
          <p:cNvCxnSpPr/>
          <p:nvPr/>
        </p:nvCxnSpPr>
        <p:spPr>
          <a:xfrm>
            <a:off x="7336972" y="1407050"/>
            <a:ext cx="0" cy="2393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19D4E6E4-997D-5E55-8F8B-3BFE989E42E4}"/>
              </a:ext>
            </a:extLst>
          </p:cNvPr>
          <p:cNvCxnSpPr/>
          <p:nvPr/>
        </p:nvCxnSpPr>
        <p:spPr>
          <a:xfrm>
            <a:off x="8262257" y="1422735"/>
            <a:ext cx="0" cy="2393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FBBD8626-3D63-CF10-7185-678999B57547}"/>
              </a:ext>
            </a:extLst>
          </p:cNvPr>
          <p:cNvCxnSpPr/>
          <p:nvPr/>
        </p:nvCxnSpPr>
        <p:spPr>
          <a:xfrm>
            <a:off x="8716900" y="1407050"/>
            <a:ext cx="0" cy="2393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04BFE8D-684F-E4E5-9087-130EBEBCBA07}"/>
              </a:ext>
            </a:extLst>
          </p:cNvPr>
          <p:cNvCxnSpPr/>
          <p:nvPr/>
        </p:nvCxnSpPr>
        <p:spPr>
          <a:xfrm>
            <a:off x="9936100" y="1375820"/>
            <a:ext cx="0" cy="2393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F7DFD839-A4F1-89F5-B9F7-8EDE9A1A6292}"/>
              </a:ext>
            </a:extLst>
          </p:cNvPr>
          <p:cNvCxnSpPr/>
          <p:nvPr/>
        </p:nvCxnSpPr>
        <p:spPr>
          <a:xfrm>
            <a:off x="10284443" y="1422735"/>
            <a:ext cx="0" cy="2393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D7D9ED6-A069-0B4E-E0C0-831C0A9B187E}"/>
              </a:ext>
            </a:extLst>
          </p:cNvPr>
          <p:cNvCxnSpPr>
            <a:cxnSpLocks/>
          </p:cNvCxnSpPr>
          <p:nvPr/>
        </p:nvCxnSpPr>
        <p:spPr>
          <a:xfrm>
            <a:off x="11710471" y="0"/>
            <a:ext cx="0" cy="5178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3527181F-4078-109C-3955-67410AF401CD}"/>
              </a:ext>
            </a:extLst>
          </p:cNvPr>
          <p:cNvCxnSpPr>
            <a:cxnSpLocks/>
          </p:cNvCxnSpPr>
          <p:nvPr/>
        </p:nvCxnSpPr>
        <p:spPr>
          <a:xfrm>
            <a:off x="6987711" y="4434805"/>
            <a:ext cx="0" cy="2847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DB131B78-5287-5CFA-4CEE-973E40F1F4BD}"/>
              </a:ext>
            </a:extLst>
          </p:cNvPr>
          <p:cNvCxnSpPr>
            <a:cxnSpLocks/>
          </p:cNvCxnSpPr>
          <p:nvPr/>
        </p:nvCxnSpPr>
        <p:spPr>
          <a:xfrm flipV="1">
            <a:off x="-280765" y="199962"/>
            <a:ext cx="12224657" cy="7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9D945DB0-F626-7B73-4922-3A06BA2B3A6E}"/>
              </a:ext>
            </a:extLst>
          </p:cNvPr>
          <p:cNvCxnSpPr/>
          <p:nvPr/>
        </p:nvCxnSpPr>
        <p:spPr>
          <a:xfrm>
            <a:off x="6987711" y="1422735"/>
            <a:ext cx="0" cy="2393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CC04C98-00D7-14FE-1956-FA048898A941}"/>
              </a:ext>
            </a:extLst>
          </p:cNvPr>
          <p:cNvGrpSpPr/>
          <p:nvPr/>
        </p:nvGrpSpPr>
        <p:grpSpPr>
          <a:xfrm>
            <a:off x="9536106" y="6010750"/>
            <a:ext cx="826342" cy="817219"/>
            <a:chOff x="8949211" y="1995535"/>
            <a:chExt cx="826342" cy="817219"/>
          </a:xfrm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B42B74C3-F423-B0F1-DA21-A4C769B07ED2}"/>
                </a:ext>
              </a:extLst>
            </p:cNvPr>
            <p:cNvSpPr/>
            <p:nvPr/>
          </p:nvSpPr>
          <p:spPr>
            <a:xfrm>
              <a:off x="8949211" y="1995535"/>
              <a:ext cx="826342" cy="8172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4000" dirty="0">
                <a:solidFill>
                  <a:srgbClr val="FF0000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C5F568E-1886-03DF-1AA8-37A3536F3794}"/>
                </a:ext>
              </a:extLst>
            </p:cNvPr>
            <p:cNvSpPr txBox="1"/>
            <p:nvPr/>
          </p:nvSpPr>
          <p:spPr>
            <a:xfrm>
              <a:off x="9157723" y="2065951"/>
              <a:ext cx="4093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3AB76EC-EA80-8C19-02C4-8D8A1E4EC896}"/>
                </a:ext>
              </a:extLst>
            </p:cNvPr>
            <p:cNvGrpSpPr/>
            <p:nvPr/>
          </p:nvGrpSpPr>
          <p:grpSpPr>
            <a:xfrm rot="4449706" flipV="1">
              <a:off x="9284656" y="2474965"/>
              <a:ext cx="131685" cy="304028"/>
              <a:chOff x="3898812" y="2986773"/>
              <a:chExt cx="232509" cy="554879"/>
            </a:xfrm>
          </p:grpSpPr>
          <p:sp>
            <p:nvSpPr>
              <p:cNvPr id="5" name="Arc 4">
                <a:extLst>
                  <a:ext uri="{FF2B5EF4-FFF2-40B4-BE49-F238E27FC236}">
                    <a16:creationId xmlns:a16="http://schemas.microsoft.com/office/drawing/2014/main" id="{DC492F46-0EA8-42F6-CFD6-BB95DA802EB5}"/>
                  </a:ext>
                </a:extLst>
              </p:cNvPr>
              <p:cNvSpPr/>
              <p:nvPr/>
            </p:nvSpPr>
            <p:spPr>
              <a:xfrm rot="16200000">
                <a:off x="3877316" y="3010463"/>
                <a:ext cx="277695" cy="23031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" name="Arc 5">
                <a:extLst>
                  <a:ext uri="{FF2B5EF4-FFF2-40B4-BE49-F238E27FC236}">
                    <a16:creationId xmlns:a16="http://schemas.microsoft.com/office/drawing/2014/main" id="{7263D755-EF93-5274-EC86-F603FA2F1A8F}"/>
                  </a:ext>
                </a:extLst>
              </p:cNvPr>
              <p:cNvSpPr/>
              <p:nvPr/>
            </p:nvSpPr>
            <p:spPr>
              <a:xfrm rot="5400000" flipH="1">
                <a:off x="3875122" y="3287647"/>
                <a:ext cx="277695" cy="23031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DEEE604-ADEE-04E7-FB62-8CA7670A0D00}"/>
              </a:ext>
            </a:extLst>
          </p:cNvPr>
          <p:cNvGrpSpPr/>
          <p:nvPr/>
        </p:nvGrpSpPr>
        <p:grpSpPr>
          <a:xfrm rot="4449706" flipV="1">
            <a:off x="7243653" y="5538954"/>
            <a:ext cx="131685" cy="304028"/>
            <a:chOff x="3898812" y="2986773"/>
            <a:chExt cx="232509" cy="554879"/>
          </a:xfrm>
        </p:grpSpPr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42AF7C96-57A8-92C2-A6D8-F3F8B5505579}"/>
                </a:ext>
              </a:extLst>
            </p:cNvPr>
            <p:cNvSpPr/>
            <p:nvPr/>
          </p:nvSpPr>
          <p:spPr>
            <a:xfrm rot="16200000">
              <a:off x="3877316" y="3010463"/>
              <a:ext cx="277695" cy="230315"/>
            </a:xfrm>
            <a:prstGeom prst="arc">
              <a:avLst>
                <a:gd name="adj1" fmla="val 10739696"/>
                <a:gd name="adj2" fmla="val 0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59E56584-F05D-C45A-43CC-440694F8D7B0}"/>
                </a:ext>
              </a:extLst>
            </p:cNvPr>
            <p:cNvSpPr/>
            <p:nvPr/>
          </p:nvSpPr>
          <p:spPr>
            <a:xfrm rot="5400000" flipH="1">
              <a:off x="3875122" y="3287647"/>
              <a:ext cx="277695" cy="230315"/>
            </a:xfrm>
            <a:prstGeom prst="arc">
              <a:avLst>
                <a:gd name="adj1" fmla="val 10739696"/>
                <a:gd name="adj2" fmla="val 0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D3097BA-DBAA-C1B8-F0F9-6B936068C4ED}"/>
              </a:ext>
            </a:extLst>
          </p:cNvPr>
          <p:cNvGrpSpPr/>
          <p:nvPr/>
        </p:nvGrpSpPr>
        <p:grpSpPr>
          <a:xfrm>
            <a:off x="10963909" y="4695368"/>
            <a:ext cx="526643" cy="1746023"/>
            <a:chOff x="6164423" y="1843810"/>
            <a:chExt cx="526643" cy="174602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6C20C7A-8541-3729-2A77-D5AA5C7AB056}"/>
                </a:ext>
              </a:extLst>
            </p:cNvPr>
            <p:cNvGrpSpPr/>
            <p:nvPr/>
          </p:nvGrpSpPr>
          <p:grpSpPr>
            <a:xfrm>
              <a:off x="6164423" y="1843810"/>
              <a:ext cx="376458" cy="802297"/>
              <a:chOff x="6164364" y="1541879"/>
              <a:chExt cx="376458" cy="802297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9ADFFD96-DF2B-1B7E-A4D8-DE75C46A26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164364" y="2235537"/>
                <a:ext cx="299871" cy="108639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66375E62-088D-0006-7901-DAA54DE6117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 flipV="1">
                <a:off x="6297519" y="2015686"/>
                <a:ext cx="103981" cy="367801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169F7A37-E7A6-248D-BB71-D40C6BEC8D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6296496" y="1910937"/>
                <a:ext cx="103981" cy="367801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CB36C364-BDEE-F568-672E-17397957EBE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 flipV="1">
                <a:off x="6304931" y="1597976"/>
                <a:ext cx="103981" cy="367801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7D8470AC-3AA6-5096-A3F9-6C0E9E73755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6304931" y="1493996"/>
                <a:ext cx="103981" cy="367801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D21FE356-BE65-58CD-3789-3F66C0E0FB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 flipV="1">
                <a:off x="6304931" y="1806957"/>
                <a:ext cx="103981" cy="367801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CE5791DC-AA00-3067-D86D-EFB67FF5C98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6304931" y="1702977"/>
                <a:ext cx="103981" cy="367801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5F0849F8-56C2-13A7-D79A-567C2B7F16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64585" y="1541879"/>
                <a:ext cx="299872" cy="84026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3A45A6E8-0513-5D36-1BCD-6B7AEBB7AAE9}"/>
                </a:ext>
              </a:extLst>
            </p:cNvPr>
            <p:cNvGrpSpPr/>
            <p:nvPr/>
          </p:nvGrpSpPr>
          <p:grpSpPr>
            <a:xfrm>
              <a:off x="6222339" y="2653833"/>
              <a:ext cx="468727" cy="936000"/>
              <a:chOff x="2101955" y="3255544"/>
              <a:chExt cx="261023" cy="803557"/>
            </a:xfrm>
          </p:grpSpPr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4814D403-7DEB-CCB3-4D5A-D87DB28A6052}"/>
                  </a:ext>
                </a:extLst>
              </p:cNvPr>
              <p:cNvSpPr/>
              <p:nvPr/>
            </p:nvSpPr>
            <p:spPr>
              <a:xfrm rot="16200000">
                <a:off x="2108973" y="3805096"/>
                <a:ext cx="277695" cy="23031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57150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9ABDD28F-7EFA-9099-E4B1-FB7DEABC5A07}"/>
                  </a:ext>
                </a:extLst>
              </p:cNvPr>
              <p:cNvSpPr/>
              <p:nvPr/>
            </p:nvSpPr>
            <p:spPr>
              <a:xfrm rot="16200000" flipV="1">
                <a:off x="2185344" y="3724337"/>
                <a:ext cx="105212" cy="21934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57150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F8F414F-CE0D-45B8-B96D-747F38982DAD}"/>
                  </a:ext>
                </a:extLst>
              </p:cNvPr>
              <p:cNvSpPr/>
              <p:nvPr/>
            </p:nvSpPr>
            <p:spPr>
              <a:xfrm rot="16200000">
                <a:off x="2106779" y="3632613"/>
                <a:ext cx="277695" cy="23031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57150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BA03A805-0C63-98FE-1016-E7299EF055A6}"/>
                  </a:ext>
                </a:extLst>
              </p:cNvPr>
              <p:cNvSpPr/>
              <p:nvPr/>
            </p:nvSpPr>
            <p:spPr>
              <a:xfrm rot="16200000" flipV="1">
                <a:off x="2193569" y="3562274"/>
                <a:ext cx="105212" cy="198510"/>
              </a:xfrm>
              <a:prstGeom prst="arc">
                <a:avLst>
                  <a:gd name="adj1" fmla="val 10739696"/>
                  <a:gd name="adj2" fmla="val 0"/>
                </a:avLst>
              </a:prstGeom>
              <a:ln w="57150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DA431A5D-AF2F-80E7-DFDC-6FFB42D1E80D}"/>
                  </a:ext>
                </a:extLst>
              </p:cNvPr>
              <p:cNvSpPr/>
              <p:nvPr/>
            </p:nvSpPr>
            <p:spPr>
              <a:xfrm rot="16200000">
                <a:off x="2104585" y="3460130"/>
                <a:ext cx="277695" cy="23031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57150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0" name="Arc 59">
                <a:extLst>
                  <a:ext uri="{FF2B5EF4-FFF2-40B4-BE49-F238E27FC236}">
                    <a16:creationId xmlns:a16="http://schemas.microsoft.com/office/drawing/2014/main" id="{F7F8CFDC-56F5-5C8A-57DC-BC70C9418CB6}"/>
                  </a:ext>
                </a:extLst>
              </p:cNvPr>
              <p:cNvSpPr/>
              <p:nvPr/>
            </p:nvSpPr>
            <p:spPr>
              <a:xfrm rot="16200000" flipV="1">
                <a:off x="2173754" y="3364640"/>
                <a:ext cx="96800" cy="240397"/>
              </a:xfrm>
              <a:prstGeom prst="arc">
                <a:avLst>
                  <a:gd name="adj1" fmla="val 10739696"/>
                  <a:gd name="adj2" fmla="val 0"/>
                </a:avLst>
              </a:prstGeom>
              <a:ln w="57150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1" name="Arc 60">
                <a:extLst>
                  <a:ext uri="{FF2B5EF4-FFF2-40B4-BE49-F238E27FC236}">
                    <a16:creationId xmlns:a16="http://schemas.microsoft.com/office/drawing/2014/main" id="{C1053A17-2AFF-2382-201E-3A639766A669}"/>
                  </a:ext>
                </a:extLst>
              </p:cNvPr>
              <p:cNvSpPr/>
              <p:nvPr/>
            </p:nvSpPr>
            <p:spPr>
              <a:xfrm rot="16200000">
                <a:off x="2091425" y="3279234"/>
                <a:ext cx="277695" cy="23031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57150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0B5804D-2E3D-106E-033C-B9DEC52D8F3A}"/>
              </a:ext>
            </a:extLst>
          </p:cNvPr>
          <p:cNvCxnSpPr>
            <a:cxnSpLocks/>
          </p:cNvCxnSpPr>
          <p:nvPr/>
        </p:nvCxnSpPr>
        <p:spPr>
          <a:xfrm flipH="1" flipV="1">
            <a:off x="1043459" y="855747"/>
            <a:ext cx="1460255" cy="1491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CB0C7175-F35D-483C-44DF-F2B42C0E0E9A}"/>
              </a:ext>
            </a:extLst>
          </p:cNvPr>
          <p:cNvCxnSpPr>
            <a:cxnSpLocks/>
          </p:cNvCxnSpPr>
          <p:nvPr/>
        </p:nvCxnSpPr>
        <p:spPr>
          <a:xfrm flipV="1">
            <a:off x="4220545" y="851956"/>
            <a:ext cx="815660" cy="7584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B023F214-6544-BE9D-D463-4F3BF2523DBB}"/>
              </a:ext>
            </a:extLst>
          </p:cNvPr>
          <p:cNvCxnSpPr>
            <a:cxnSpLocks/>
          </p:cNvCxnSpPr>
          <p:nvPr/>
        </p:nvCxnSpPr>
        <p:spPr>
          <a:xfrm>
            <a:off x="2137258" y="866864"/>
            <a:ext cx="936529" cy="20409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5CBBB92-8609-E4C2-29B3-37A80A1F8D20}"/>
              </a:ext>
            </a:extLst>
          </p:cNvPr>
          <p:cNvGrpSpPr/>
          <p:nvPr/>
        </p:nvGrpSpPr>
        <p:grpSpPr>
          <a:xfrm>
            <a:off x="9048240" y="1308315"/>
            <a:ext cx="348272" cy="2687596"/>
            <a:chOff x="7558679" y="1337942"/>
            <a:chExt cx="348272" cy="2687596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469474A-C8D2-893C-8016-DF894054655B}"/>
                </a:ext>
              </a:extLst>
            </p:cNvPr>
            <p:cNvCxnSpPr>
              <a:cxnSpLocks/>
            </p:cNvCxnSpPr>
            <p:nvPr/>
          </p:nvCxnSpPr>
          <p:spPr>
            <a:xfrm>
              <a:off x="7845457" y="3126611"/>
              <a:ext cx="2300" cy="898927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A2EE021-FACE-F923-5CC0-D78ECBFFA679}"/>
                </a:ext>
              </a:extLst>
            </p:cNvPr>
            <p:cNvCxnSpPr>
              <a:cxnSpLocks/>
            </p:cNvCxnSpPr>
            <p:nvPr/>
          </p:nvCxnSpPr>
          <p:spPr>
            <a:xfrm>
              <a:off x="7829040" y="1337942"/>
              <a:ext cx="0" cy="644085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C63BA097-84D0-4271-5CEE-05570CD57909}"/>
                </a:ext>
              </a:extLst>
            </p:cNvPr>
            <p:cNvGrpSpPr/>
            <p:nvPr/>
          </p:nvGrpSpPr>
          <p:grpSpPr>
            <a:xfrm rot="16200000">
              <a:off x="7127168" y="2380424"/>
              <a:ext cx="1211294" cy="348272"/>
              <a:chOff x="3207311" y="599364"/>
              <a:chExt cx="1211294" cy="348272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D06297FA-010D-932B-3DFB-CD0E33840BE6}"/>
                  </a:ext>
                </a:extLst>
              </p:cNvPr>
              <p:cNvCxnSpPr>
                <a:cxnSpLocks/>
              </p:cNvCxnSpPr>
              <p:nvPr/>
            </p:nvCxnSpPr>
            <p:spPr>
              <a:xfrm rot="185876" flipV="1">
                <a:off x="3839558" y="610178"/>
                <a:ext cx="99387" cy="308849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8D103C26-19B1-E709-A975-96744FB2C52F}"/>
                  </a:ext>
                </a:extLst>
              </p:cNvPr>
              <p:cNvCxnSpPr>
                <a:cxnSpLocks/>
              </p:cNvCxnSpPr>
              <p:nvPr/>
            </p:nvCxnSpPr>
            <p:spPr>
              <a:xfrm rot="185876" flipH="1" flipV="1">
                <a:off x="4137871" y="633416"/>
                <a:ext cx="99387" cy="308849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A2F5C1A6-AC32-943F-2D2D-59FCA28625CC}"/>
                  </a:ext>
                </a:extLst>
              </p:cNvPr>
              <p:cNvCxnSpPr>
                <a:cxnSpLocks/>
              </p:cNvCxnSpPr>
              <p:nvPr/>
            </p:nvCxnSpPr>
            <p:spPr>
              <a:xfrm rot="185876" flipV="1">
                <a:off x="4237111" y="638787"/>
                <a:ext cx="99387" cy="308849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D12DF48F-5DF8-5E02-02E2-F226D40F2A8F}"/>
                  </a:ext>
                </a:extLst>
              </p:cNvPr>
              <p:cNvCxnSpPr>
                <a:cxnSpLocks/>
              </p:cNvCxnSpPr>
              <p:nvPr/>
            </p:nvCxnSpPr>
            <p:spPr>
              <a:xfrm rot="185876" flipH="1" flipV="1">
                <a:off x="3938415" y="622621"/>
                <a:ext cx="99387" cy="308849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787990BD-CC35-8800-77CF-3EFF5F5A20CD}"/>
                  </a:ext>
                </a:extLst>
              </p:cNvPr>
              <p:cNvCxnSpPr>
                <a:cxnSpLocks/>
              </p:cNvCxnSpPr>
              <p:nvPr/>
            </p:nvCxnSpPr>
            <p:spPr>
              <a:xfrm rot="185876" flipV="1">
                <a:off x="4037656" y="627993"/>
                <a:ext cx="99387" cy="308849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21037A3A-C159-F286-07D2-BC8B1B4ECE41}"/>
                  </a:ext>
                </a:extLst>
              </p:cNvPr>
              <p:cNvCxnSpPr>
                <a:cxnSpLocks/>
              </p:cNvCxnSpPr>
              <p:nvPr/>
            </p:nvCxnSpPr>
            <p:spPr>
              <a:xfrm rot="5585876" flipH="1">
                <a:off x="4252545" y="722358"/>
                <a:ext cx="251807" cy="80313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923F212D-41F2-0049-E0C0-954F7B6369A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07311" y="599364"/>
                <a:ext cx="115933" cy="303027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0067CCB9-74E4-CE46-F7A3-FE489D6C68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522315" y="617231"/>
                <a:ext cx="82551" cy="313769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6FC6B883-AD83-8506-7BEF-88D7C01BFC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04864" y="627973"/>
                <a:ext cx="115933" cy="303027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54121B11-ADED-EDF1-7DF7-FB860D3E267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22859" y="606436"/>
                <a:ext cx="82551" cy="313769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7BB21D10-6B18-2671-A041-BAD7142A4A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05409" y="617179"/>
                <a:ext cx="115933" cy="303027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D2C74002-FA04-91E5-3516-BE96B805FC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21181" y="620901"/>
                <a:ext cx="114095" cy="294912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6577571-224E-F722-00F7-82DD98D1D291}"/>
              </a:ext>
            </a:extLst>
          </p:cNvPr>
          <p:cNvGrpSpPr/>
          <p:nvPr/>
        </p:nvGrpSpPr>
        <p:grpSpPr>
          <a:xfrm>
            <a:off x="9848490" y="4495758"/>
            <a:ext cx="849470" cy="806000"/>
            <a:chOff x="3106588" y="431634"/>
            <a:chExt cx="849470" cy="806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C2E47AE-D2FA-EB08-ABD3-5658E47AF5C0}"/>
                </a:ext>
              </a:extLst>
            </p:cNvPr>
            <p:cNvSpPr/>
            <p:nvPr/>
          </p:nvSpPr>
          <p:spPr>
            <a:xfrm>
              <a:off x="3106588" y="431634"/>
              <a:ext cx="849470" cy="806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4000" dirty="0">
                <a:solidFill>
                  <a:srgbClr val="FF0000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C05D0F7-D263-2618-63EA-F6990F0AAF67}"/>
                </a:ext>
              </a:extLst>
            </p:cNvPr>
            <p:cNvSpPr txBox="1"/>
            <p:nvPr/>
          </p:nvSpPr>
          <p:spPr>
            <a:xfrm>
              <a:off x="3320936" y="501084"/>
              <a:ext cx="4207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FC8E6DAD-F93D-66A6-FFFE-63DE7DA0E83C}"/>
                </a:ext>
              </a:extLst>
            </p:cNvPr>
            <p:cNvGrpSpPr/>
            <p:nvPr/>
          </p:nvGrpSpPr>
          <p:grpSpPr>
            <a:xfrm rot="4449706" flipV="1">
              <a:off x="3450034" y="911084"/>
              <a:ext cx="131685" cy="304028"/>
              <a:chOff x="3898812" y="2986773"/>
              <a:chExt cx="232509" cy="554879"/>
            </a:xfrm>
          </p:grpSpPr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38162556-4F58-372E-66A9-025F6167FA5E}"/>
                  </a:ext>
                </a:extLst>
              </p:cNvPr>
              <p:cNvSpPr/>
              <p:nvPr/>
            </p:nvSpPr>
            <p:spPr>
              <a:xfrm rot="16200000">
                <a:off x="3877316" y="3010463"/>
                <a:ext cx="277695" cy="23031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5" name="Arc 54">
                <a:extLst>
                  <a:ext uri="{FF2B5EF4-FFF2-40B4-BE49-F238E27FC236}">
                    <a16:creationId xmlns:a16="http://schemas.microsoft.com/office/drawing/2014/main" id="{4FB9EBEE-6E3F-4943-B1CF-47BC85EDA200}"/>
                  </a:ext>
                </a:extLst>
              </p:cNvPr>
              <p:cNvSpPr/>
              <p:nvPr/>
            </p:nvSpPr>
            <p:spPr>
              <a:xfrm rot="5400000" flipH="1">
                <a:off x="3875122" y="3287647"/>
                <a:ext cx="277695" cy="23031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1645CC-2ADE-227E-CB2B-E681FD3B13E5}"/>
              </a:ext>
            </a:extLst>
          </p:cNvPr>
          <p:cNvCxnSpPr>
            <a:cxnSpLocks/>
          </p:cNvCxnSpPr>
          <p:nvPr/>
        </p:nvCxnSpPr>
        <p:spPr>
          <a:xfrm>
            <a:off x="7829040" y="858431"/>
            <a:ext cx="0" cy="54861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285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166">
            <a:extLst>
              <a:ext uri="{FF2B5EF4-FFF2-40B4-BE49-F238E27FC236}">
                <a16:creationId xmlns:a16="http://schemas.microsoft.com/office/drawing/2014/main" id="{0F04F6D2-2A75-9749-980F-F16C33544728}"/>
              </a:ext>
            </a:extLst>
          </p:cNvPr>
          <p:cNvGrpSpPr/>
          <p:nvPr/>
        </p:nvGrpSpPr>
        <p:grpSpPr>
          <a:xfrm>
            <a:off x="6096000" y="3414721"/>
            <a:ext cx="5634004" cy="2639893"/>
            <a:chOff x="3976429" y="3578062"/>
            <a:chExt cx="5634004" cy="2639893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7954C15-0F33-0D7E-C531-DB1F9F2C6765}"/>
                </a:ext>
              </a:extLst>
            </p:cNvPr>
            <p:cNvCxnSpPr>
              <a:cxnSpLocks/>
            </p:cNvCxnSpPr>
            <p:nvPr/>
          </p:nvCxnSpPr>
          <p:spPr>
            <a:xfrm>
              <a:off x="4798966" y="4200652"/>
              <a:ext cx="76550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2F803F2-C22A-B423-0554-16D62CDFF5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19249" y="4188913"/>
              <a:ext cx="2406155" cy="86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E5DF956B-5237-B0CF-4C84-FAD855C63461}"/>
                </a:ext>
              </a:extLst>
            </p:cNvPr>
            <p:cNvGrpSpPr/>
            <p:nvPr/>
          </p:nvGrpSpPr>
          <p:grpSpPr>
            <a:xfrm>
              <a:off x="8730602" y="4186739"/>
              <a:ext cx="392153" cy="2019193"/>
              <a:chOff x="6096002" y="1241982"/>
              <a:chExt cx="439795" cy="2745606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DB277D7F-C642-D6EE-9C61-343C88CCD4D8}"/>
                  </a:ext>
                </a:extLst>
              </p:cNvPr>
              <p:cNvGrpSpPr/>
              <p:nvPr/>
            </p:nvGrpSpPr>
            <p:grpSpPr>
              <a:xfrm rot="16200000">
                <a:off x="5694916" y="2383113"/>
                <a:ext cx="1241968" cy="439795"/>
                <a:chOff x="2905113" y="3027281"/>
                <a:chExt cx="1489971" cy="494935"/>
              </a:xfrm>
            </p:grpSpPr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175CEFBB-8009-12D3-AD87-DB46FAA302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2786718" y="3145681"/>
                  <a:ext cx="394474" cy="157683"/>
                </a:xfrm>
                <a:prstGeom prst="line">
                  <a:avLst/>
                </a:prstGeom>
                <a:ln w="571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EECF1CDB-93D1-1B04-C2C5-5CE845589642}"/>
                    </a:ext>
                  </a:extLst>
                </p:cNvPr>
                <p:cNvGrpSpPr/>
                <p:nvPr/>
              </p:nvGrpSpPr>
              <p:grpSpPr>
                <a:xfrm>
                  <a:off x="3062796" y="3038382"/>
                  <a:ext cx="301842" cy="483834"/>
                  <a:chOff x="3062796" y="3027285"/>
                  <a:chExt cx="301842" cy="483834"/>
                </a:xfrm>
              </p:grpSpPr>
              <p:cxnSp>
                <p:nvCxnSpPr>
                  <p:cNvPr id="88" name="Straight Connector 87">
                    <a:extLst>
                      <a:ext uri="{FF2B5EF4-FFF2-40B4-BE49-F238E27FC236}">
                        <a16:creationId xmlns:a16="http://schemas.microsoft.com/office/drawing/2014/main" id="{6A40A4F2-7B12-E6A8-75DD-D973FD9EDE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5"/>
                    <a:ext cx="150921" cy="483834"/>
                  </a:xfrm>
                  <a:prstGeom prst="line">
                    <a:avLst/>
                  </a:prstGeom>
                  <a:ln w="571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Straight Connector 88">
                    <a:extLst>
                      <a:ext uri="{FF2B5EF4-FFF2-40B4-BE49-F238E27FC236}">
                        <a16:creationId xmlns:a16="http://schemas.microsoft.com/office/drawing/2014/main" id="{E95F485D-883A-E50B-E565-50AD551E2E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5"/>
                    <a:ext cx="150921" cy="483834"/>
                  </a:xfrm>
                  <a:prstGeom prst="line">
                    <a:avLst/>
                  </a:prstGeom>
                  <a:ln w="571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8B8632C1-5768-EB82-3397-DF751198A4E6}"/>
                    </a:ext>
                  </a:extLst>
                </p:cNvPr>
                <p:cNvGrpSpPr/>
                <p:nvPr/>
              </p:nvGrpSpPr>
              <p:grpSpPr>
                <a:xfrm>
                  <a:off x="3366118" y="3027281"/>
                  <a:ext cx="301842" cy="483838"/>
                  <a:chOff x="3062796" y="3027281"/>
                  <a:chExt cx="301842" cy="483838"/>
                </a:xfrm>
              </p:grpSpPr>
              <p:cxnSp>
                <p:nvCxnSpPr>
                  <p:cNvPr id="86" name="Straight Connector 85">
                    <a:extLst>
                      <a:ext uri="{FF2B5EF4-FFF2-40B4-BE49-F238E27FC236}">
                        <a16:creationId xmlns:a16="http://schemas.microsoft.com/office/drawing/2014/main" id="{A24CA041-79A3-F063-FF72-52F1DE35B95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1"/>
                    <a:ext cx="150922" cy="483834"/>
                  </a:xfrm>
                  <a:prstGeom prst="line">
                    <a:avLst/>
                  </a:prstGeom>
                  <a:ln w="571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Straight Connector 86">
                    <a:extLst>
                      <a:ext uri="{FF2B5EF4-FFF2-40B4-BE49-F238E27FC236}">
                        <a16:creationId xmlns:a16="http://schemas.microsoft.com/office/drawing/2014/main" id="{34994515-9792-F552-7CFF-4B4EA0DABF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5"/>
                    <a:ext cx="150921" cy="483834"/>
                  </a:xfrm>
                  <a:prstGeom prst="line">
                    <a:avLst/>
                  </a:prstGeom>
                  <a:ln w="571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636B215C-C9B5-0D5C-B7DD-821FD9031CF9}"/>
                    </a:ext>
                  </a:extLst>
                </p:cNvPr>
                <p:cNvGrpSpPr/>
                <p:nvPr/>
              </p:nvGrpSpPr>
              <p:grpSpPr>
                <a:xfrm>
                  <a:off x="3971282" y="3038382"/>
                  <a:ext cx="301842" cy="483834"/>
                  <a:chOff x="3062796" y="3027285"/>
                  <a:chExt cx="301842" cy="483834"/>
                </a:xfrm>
              </p:grpSpPr>
              <p:cxnSp>
                <p:nvCxnSpPr>
                  <p:cNvPr id="84" name="Straight Connector 83">
                    <a:extLst>
                      <a:ext uri="{FF2B5EF4-FFF2-40B4-BE49-F238E27FC236}">
                        <a16:creationId xmlns:a16="http://schemas.microsoft.com/office/drawing/2014/main" id="{DEEC28B5-B900-3CC2-4F68-F231F4970E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5"/>
                    <a:ext cx="150921" cy="483834"/>
                  </a:xfrm>
                  <a:prstGeom prst="line">
                    <a:avLst/>
                  </a:prstGeom>
                  <a:ln w="571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Connector 84">
                    <a:extLst>
                      <a:ext uri="{FF2B5EF4-FFF2-40B4-BE49-F238E27FC236}">
                        <a16:creationId xmlns:a16="http://schemas.microsoft.com/office/drawing/2014/main" id="{83AB08B6-F082-381B-69D6-0B21D2A3EC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5"/>
                    <a:ext cx="150921" cy="483834"/>
                  </a:xfrm>
                  <a:prstGeom prst="line">
                    <a:avLst/>
                  </a:prstGeom>
                  <a:ln w="571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316A8B01-21EB-1806-7DF6-50630850F3C7}"/>
                    </a:ext>
                  </a:extLst>
                </p:cNvPr>
                <p:cNvGrpSpPr/>
                <p:nvPr/>
              </p:nvGrpSpPr>
              <p:grpSpPr>
                <a:xfrm>
                  <a:off x="3667960" y="3038382"/>
                  <a:ext cx="301842" cy="483834"/>
                  <a:chOff x="3062796" y="3027285"/>
                  <a:chExt cx="301842" cy="483834"/>
                </a:xfrm>
              </p:grpSpPr>
              <p:cxnSp>
                <p:nvCxnSpPr>
                  <p:cNvPr id="82" name="Straight Connector 81">
                    <a:extLst>
                      <a:ext uri="{FF2B5EF4-FFF2-40B4-BE49-F238E27FC236}">
                        <a16:creationId xmlns:a16="http://schemas.microsoft.com/office/drawing/2014/main" id="{84D95422-DA8B-8943-06C7-3446B6E2A9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5"/>
                    <a:ext cx="150921" cy="483834"/>
                  </a:xfrm>
                  <a:prstGeom prst="line">
                    <a:avLst/>
                  </a:prstGeom>
                  <a:ln w="571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Straight Connector 82">
                    <a:extLst>
                      <a:ext uri="{FF2B5EF4-FFF2-40B4-BE49-F238E27FC236}">
                        <a16:creationId xmlns:a16="http://schemas.microsoft.com/office/drawing/2014/main" id="{07C99867-7538-6E27-C14D-0090826161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5"/>
                    <a:ext cx="150921" cy="483834"/>
                  </a:xfrm>
                  <a:prstGeom prst="line">
                    <a:avLst/>
                  </a:prstGeom>
                  <a:ln w="571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F1C51548-F88D-F9DE-6CD3-D94837FF31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4136867" y="3163543"/>
                  <a:ext cx="394475" cy="121959"/>
                </a:xfrm>
                <a:prstGeom prst="line">
                  <a:avLst/>
                </a:prstGeom>
                <a:ln w="571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EFE914F5-1CF2-2996-7FE4-E2C6E6AF3D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34769" y="1241982"/>
                <a:ext cx="0" cy="77145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087F3443-3E6F-C389-C1A4-22B5FCA8BD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34769" y="3188904"/>
                <a:ext cx="0" cy="79868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B4061C6-4EF1-087F-9FF4-10BB22CC3D21}"/>
                </a:ext>
              </a:extLst>
            </p:cNvPr>
            <p:cNvCxnSpPr>
              <a:cxnSpLocks/>
            </p:cNvCxnSpPr>
            <p:nvPr/>
          </p:nvCxnSpPr>
          <p:spPr>
            <a:xfrm>
              <a:off x="4810013" y="6213610"/>
              <a:ext cx="422265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CE43F7C-D5DF-0311-8C63-9E313DBB23D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12897" y="4207444"/>
              <a:ext cx="1" cy="20105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67C0E23-7B61-FBE2-B798-449E2D604325}"/>
                </a:ext>
              </a:extLst>
            </p:cNvPr>
            <p:cNvCxnSpPr>
              <a:cxnSpLocks/>
            </p:cNvCxnSpPr>
            <p:nvPr/>
          </p:nvCxnSpPr>
          <p:spPr>
            <a:xfrm>
              <a:off x="6997049" y="4952509"/>
              <a:ext cx="132718" cy="481160"/>
            </a:xfrm>
            <a:prstGeom prst="line">
              <a:avLst/>
            </a:prstGeom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618D2F5-4D14-9166-3C71-FCBA11782A63}"/>
                </a:ext>
              </a:extLst>
            </p:cNvPr>
            <p:cNvSpPr/>
            <p:nvPr/>
          </p:nvSpPr>
          <p:spPr>
            <a:xfrm rot="16200000">
              <a:off x="6555774" y="4959059"/>
              <a:ext cx="882227" cy="469073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0FCD3C2A-1C00-D1FF-2B35-68BCCEB9B59A}"/>
                </a:ext>
              </a:extLst>
            </p:cNvPr>
            <p:cNvGrpSpPr/>
            <p:nvPr/>
          </p:nvGrpSpPr>
          <p:grpSpPr>
            <a:xfrm>
              <a:off x="4513868" y="4873981"/>
              <a:ext cx="592290" cy="587374"/>
              <a:chOff x="5057339" y="2354902"/>
              <a:chExt cx="1042108" cy="993632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97D79430-189F-77B5-7A4D-75C9B1A7F9A1}"/>
                  </a:ext>
                </a:extLst>
              </p:cNvPr>
              <p:cNvSpPr/>
              <p:nvPr/>
            </p:nvSpPr>
            <p:spPr>
              <a:xfrm>
                <a:off x="5057339" y="2354902"/>
                <a:ext cx="1042108" cy="99363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E2BA07BC-5E49-8581-5549-E2CEAC39511B}"/>
                  </a:ext>
                </a:extLst>
              </p:cNvPr>
              <p:cNvGrpSpPr/>
              <p:nvPr/>
            </p:nvGrpSpPr>
            <p:grpSpPr>
              <a:xfrm>
                <a:off x="5415494" y="2585541"/>
                <a:ext cx="325797" cy="325797"/>
                <a:chOff x="5941524" y="3249334"/>
                <a:chExt cx="325797" cy="325797"/>
              </a:xfrm>
              <a:solidFill>
                <a:srgbClr val="FF0000"/>
              </a:solidFill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62DCE72B-3B61-18A4-9341-09A007717119}"/>
                    </a:ext>
                  </a:extLst>
                </p:cNvPr>
                <p:cNvSpPr/>
                <p:nvPr/>
              </p:nvSpPr>
              <p:spPr>
                <a:xfrm rot="5400000">
                  <a:off x="5941523" y="3376482"/>
                  <a:ext cx="325797" cy="7150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3E2C1B05-E785-475B-3AD0-C3245BB61BB4}"/>
                    </a:ext>
                  </a:extLst>
                </p:cNvPr>
                <p:cNvSpPr/>
                <p:nvPr/>
              </p:nvSpPr>
              <p:spPr>
                <a:xfrm>
                  <a:off x="5941524" y="3376391"/>
                  <a:ext cx="325797" cy="7150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D0E423FC-0B5F-D34E-00F1-C6DD7F261D53}"/>
                  </a:ext>
                </a:extLst>
              </p:cNvPr>
              <p:cNvSpPr/>
              <p:nvPr/>
            </p:nvSpPr>
            <p:spPr>
              <a:xfrm>
                <a:off x="5415494" y="3080397"/>
                <a:ext cx="325797" cy="7150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0ACBE73-AFF4-7718-8DD1-1A5EE00E1128}"/>
                </a:ext>
              </a:extLst>
            </p:cNvPr>
            <p:cNvSpPr txBox="1"/>
            <p:nvPr/>
          </p:nvSpPr>
          <p:spPr>
            <a:xfrm>
              <a:off x="3976429" y="4975784"/>
              <a:ext cx="682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IN" b="1" baseline="-25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endParaRPr lang="en-I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436641C-B86D-D9D1-178B-861D00BAC24F}"/>
                </a:ext>
              </a:extLst>
            </p:cNvPr>
            <p:cNvSpPr txBox="1"/>
            <p:nvPr/>
          </p:nvSpPr>
          <p:spPr>
            <a:xfrm>
              <a:off x="8188729" y="4928024"/>
              <a:ext cx="682875" cy="429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403458D1-1893-0E7F-CFF9-794777302B2D}"/>
                </a:ext>
              </a:extLst>
            </p:cNvPr>
            <p:cNvGrpSpPr/>
            <p:nvPr/>
          </p:nvGrpSpPr>
          <p:grpSpPr>
            <a:xfrm>
              <a:off x="9186126" y="4531181"/>
              <a:ext cx="424307" cy="1330309"/>
              <a:chOff x="5243804" y="3294644"/>
              <a:chExt cx="475855" cy="1429249"/>
            </a:xfrm>
          </p:grpSpPr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1632A72F-7850-F0DE-EC0F-1CB9A8BC4A1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761647" y="4009269"/>
                <a:ext cx="1429249" cy="0"/>
              </a:xfrm>
              <a:prstGeom prst="straightConnector1">
                <a:avLst/>
              </a:prstGeom>
              <a:ln w="28575" cap="flat" cmpd="sng" algn="ctr">
                <a:solidFill>
                  <a:schemeClr val="accent2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57990CC-AB14-485F-824E-74903F649D5B}"/>
                  </a:ext>
                </a:extLst>
              </p:cNvPr>
              <p:cNvSpPr txBox="1"/>
              <p:nvPr/>
            </p:nvSpPr>
            <p:spPr>
              <a:xfrm>
                <a:off x="5243804" y="3853543"/>
                <a:ext cx="47585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</a:t>
                </a:r>
                <a:r>
                  <a:rPr lang="en-IN" b="1" baseline="-250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</a:t>
                </a:r>
                <a:endParaRPr lang="en-I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50E4027-8B22-A21C-66E6-B4F06ACC3544}"/>
                </a:ext>
              </a:extLst>
            </p:cNvPr>
            <p:cNvSpPr txBox="1"/>
            <p:nvPr/>
          </p:nvSpPr>
          <p:spPr>
            <a:xfrm>
              <a:off x="6194889" y="5011801"/>
              <a:ext cx="682875" cy="315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SW</a:t>
              </a:r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2B453ED5-AEE1-CEC2-F404-BE048B8615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92315" y="5440645"/>
              <a:ext cx="1" cy="7751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DDA4BA3A-FA52-DF67-98EA-DCE67FDE87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92315" y="4217346"/>
              <a:ext cx="1" cy="7751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F3F34BF9-C155-2120-0B82-B020C7F37E22}"/>
                </a:ext>
              </a:extLst>
            </p:cNvPr>
            <p:cNvGrpSpPr/>
            <p:nvPr/>
          </p:nvGrpSpPr>
          <p:grpSpPr>
            <a:xfrm rot="5400000" flipH="1">
              <a:off x="5970920" y="3703727"/>
              <a:ext cx="257152" cy="1023640"/>
              <a:chOff x="3636841" y="2665961"/>
              <a:chExt cx="257176" cy="1575477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BE42AACA-126D-CFD4-4F66-CF8D43133A3F}"/>
                  </a:ext>
                </a:extLst>
              </p:cNvPr>
              <p:cNvGrpSpPr/>
              <p:nvPr/>
            </p:nvGrpSpPr>
            <p:grpSpPr>
              <a:xfrm rot="5400000">
                <a:off x="3567715" y="2735087"/>
                <a:ext cx="383737" cy="245486"/>
                <a:chOff x="4314389" y="3293616"/>
                <a:chExt cx="843537" cy="932155"/>
              </a:xfrm>
            </p:grpSpPr>
            <p:sp>
              <p:nvSpPr>
                <p:cNvPr id="129" name="Arc 128">
                  <a:extLst>
                    <a:ext uri="{FF2B5EF4-FFF2-40B4-BE49-F238E27FC236}">
                      <a16:creationId xmlns:a16="http://schemas.microsoft.com/office/drawing/2014/main" id="{1678BD90-87CE-351A-1FCD-E6B87EB4FA6D}"/>
                    </a:ext>
                  </a:extLst>
                </p:cNvPr>
                <p:cNvSpPr/>
                <p:nvPr/>
              </p:nvSpPr>
              <p:spPr>
                <a:xfrm>
                  <a:off x="4314389" y="3293616"/>
                  <a:ext cx="843537" cy="932155"/>
                </a:xfrm>
                <a:prstGeom prst="arc">
                  <a:avLst>
                    <a:gd name="adj1" fmla="val 10739696"/>
                    <a:gd name="adj2" fmla="val 0"/>
                  </a:avLst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30" name="Arc 129">
                  <a:extLst>
                    <a:ext uri="{FF2B5EF4-FFF2-40B4-BE49-F238E27FC236}">
                      <a16:creationId xmlns:a16="http://schemas.microsoft.com/office/drawing/2014/main" id="{536A58F9-CDC7-E68D-50F1-820F53ECFBDE}"/>
                    </a:ext>
                  </a:extLst>
                </p:cNvPr>
                <p:cNvSpPr/>
                <p:nvPr/>
              </p:nvSpPr>
              <p:spPr>
                <a:xfrm flipV="1">
                  <a:off x="4838330" y="3360197"/>
                  <a:ext cx="319596" cy="803429"/>
                </a:xfrm>
                <a:prstGeom prst="arc">
                  <a:avLst>
                    <a:gd name="adj1" fmla="val 10739696"/>
                    <a:gd name="adj2" fmla="val 0"/>
                  </a:avLst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68F97659-6EB8-40D3-1490-5D4B1CB33B34}"/>
                  </a:ext>
                </a:extLst>
              </p:cNvPr>
              <p:cNvGrpSpPr/>
              <p:nvPr/>
            </p:nvGrpSpPr>
            <p:grpSpPr>
              <a:xfrm rot="5400000">
                <a:off x="3570054" y="2973435"/>
                <a:ext cx="383737" cy="245486"/>
                <a:chOff x="4314389" y="3293616"/>
                <a:chExt cx="843537" cy="932155"/>
              </a:xfrm>
            </p:grpSpPr>
            <p:sp>
              <p:nvSpPr>
                <p:cNvPr id="127" name="Arc 126">
                  <a:extLst>
                    <a:ext uri="{FF2B5EF4-FFF2-40B4-BE49-F238E27FC236}">
                      <a16:creationId xmlns:a16="http://schemas.microsoft.com/office/drawing/2014/main" id="{18A62F72-7D50-9040-AF2B-127CA2F1D41A}"/>
                    </a:ext>
                  </a:extLst>
                </p:cNvPr>
                <p:cNvSpPr/>
                <p:nvPr/>
              </p:nvSpPr>
              <p:spPr>
                <a:xfrm>
                  <a:off x="4314389" y="3293616"/>
                  <a:ext cx="843537" cy="932155"/>
                </a:xfrm>
                <a:prstGeom prst="arc">
                  <a:avLst>
                    <a:gd name="adj1" fmla="val 10739696"/>
                    <a:gd name="adj2" fmla="val 0"/>
                  </a:avLst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28" name="Arc 127">
                  <a:extLst>
                    <a:ext uri="{FF2B5EF4-FFF2-40B4-BE49-F238E27FC236}">
                      <a16:creationId xmlns:a16="http://schemas.microsoft.com/office/drawing/2014/main" id="{21A0A5C7-B01D-8A6D-8F03-BF115E5CF3C9}"/>
                    </a:ext>
                  </a:extLst>
                </p:cNvPr>
                <p:cNvSpPr/>
                <p:nvPr/>
              </p:nvSpPr>
              <p:spPr>
                <a:xfrm flipV="1">
                  <a:off x="4838330" y="3360197"/>
                  <a:ext cx="319596" cy="803429"/>
                </a:xfrm>
                <a:prstGeom prst="arc">
                  <a:avLst>
                    <a:gd name="adj1" fmla="val 10739696"/>
                    <a:gd name="adj2" fmla="val 0"/>
                  </a:avLst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0F18C5F2-6344-7BD8-5E89-F7F23CCCF1F5}"/>
                  </a:ext>
                </a:extLst>
              </p:cNvPr>
              <p:cNvGrpSpPr/>
              <p:nvPr/>
            </p:nvGrpSpPr>
            <p:grpSpPr>
              <a:xfrm rot="5400000">
                <a:off x="3572392" y="3211783"/>
                <a:ext cx="383737" cy="245486"/>
                <a:chOff x="4314389" y="3293616"/>
                <a:chExt cx="843537" cy="932155"/>
              </a:xfrm>
            </p:grpSpPr>
            <p:sp>
              <p:nvSpPr>
                <p:cNvPr id="125" name="Arc 124">
                  <a:extLst>
                    <a:ext uri="{FF2B5EF4-FFF2-40B4-BE49-F238E27FC236}">
                      <a16:creationId xmlns:a16="http://schemas.microsoft.com/office/drawing/2014/main" id="{9CD1B371-44F8-21FA-5F8A-EEAB531B4C18}"/>
                    </a:ext>
                  </a:extLst>
                </p:cNvPr>
                <p:cNvSpPr/>
                <p:nvPr/>
              </p:nvSpPr>
              <p:spPr>
                <a:xfrm>
                  <a:off x="4314389" y="3293616"/>
                  <a:ext cx="843537" cy="932155"/>
                </a:xfrm>
                <a:prstGeom prst="arc">
                  <a:avLst>
                    <a:gd name="adj1" fmla="val 10739696"/>
                    <a:gd name="adj2" fmla="val 0"/>
                  </a:avLst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26" name="Arc 125">
                  <a:extLst>
                    <a:ext uri="{FF2B5EF4-FFF2-40B4-BE49-F238E27FC236}">
                      <a16:creationId xmlns:a16="http://schemas.microsoft.com/office/drawing/2014/main" id="{15B074DB-6155-F38E-3024-88FC6359884D}"/>
                    </a:ext>
                  </a:extLst>
                </p:cNvPr>
                <p:cNvSpPr/>
                <p:nvPr/>
              </p:nvSpPr>
              <p:spPr>
                <a:xfrm flipV="1">
                  <a:off x="4838330" y="3360197"/>
                  <a:ext cx="319596" cy="803429"/>
                </a:xfrm>
                <a:prstGeom prst="arc">
                  <a:avLst>
                    <a:gd name="adj1" fmla="val 10739696"/>
                    <a:gd name="adj2" fmla="val 0"/>
                  </a:avLst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F26BDB4D-B68D-99DF-0341-9A77B479DB99}"/>
                  </a:ext>
                </a:extLst>
              </p:cNvPr>
              <p:cNvGrpSpPr/>
              <p:nvPr/>
            </p:nvGrpSpPr>
            <p:grpSpPr>
              <a:xfrm rot="5400000">
                <a:off x="3574730" y="3450131"/>
                <a:ext cx="383737" cy="245486"/>
                <a:chOff x="4314389" y="3293616"/>
                <a:chExt cx="843537" cy="932155"/>
              </a:xfrm>
            </p:grpSpPr>
            <p:sp>
              <p:nvSpPr>
                <p:cNvPr id="123" name="Arc 122">
                  <a:extLst>
                    <a:ext uri="{FF2B5EF4-FFF2-40B4-BE49-F238E27FC236}">
                      <a16:creationId xmlns:a16="http://schemas.microsoft.com/office/drawing/2014/main" id="{15D43D05-59A8-2F19-4922-3ABC2D977FEB}"/>
                    </a:ext>
                  </a:extLst>
                </p:cNvPr>
                <p:cNvSpPr/>
                <p:nvPr/>
              </p:nvSpPr>
              <p:spPr>
                <a:xfrm>
                  <a:off x="4314389" y="3293616"/>
                  <a:ext cx="843537" cy="932155"/>
                </a:xfrm>
                <a:prstGeom prst="arc">
                  <a:avLst>
                    <a:gd name="adj1" fmla="val 10739696"/>
                    <a:gd name="adj2" fmla="val 0"/>
                  </a:avLst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24" name="Arc 123">
                  <a:extLst>
                    <a:ext uri="{FF2B5EF4-FFF2-40B4-BE49-F238E27FC236}">
                      <a16:creationId xmlns:a16="http://schemas.microsoft.com/office/drawing/2014/main" id="{AE3666D1-B6A0-B022-44C1-98538316D637}"/>
                    </a:ext>
                  </a:extLst>
                </p:cNvPr>
                <p:cNvSpPr/>
                <p:nvPr/>
              </p:nvSpPr>
              <p:spPr>
                <a:xfrm flipV="1">
                  <a:off x="4838330" y="3360197"/>
                  <a:ext cx="319596" cy="803429"/>
                </a:xfrm>
                <a:prstGeom prst="arc">
                  <a:avLst>
                    <a:gd name="adj1" fmla="val 10739696"/>
                    <a:gd name="adj2" fmla="val 0"/>
                  </a:avLst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18B7C341-D516-9B2C-29D9-0E84CBDDCC19}"/>
                  </a:ext>
                </a:extLst>
              </p:cNvPr>
              <p:cNvGrpSpPr/>
              <p:nvPr/>
            </p:nvGrpSpPr>
            <p:grpSpPr>
              <a:xfrm rot="5400000">
                <a:off x="3577069" y="3688479"/>
                <a:ext cx="383737" cy="245486"/>
                <a:chOff x="4314389" y="3293616"/>
                <a:chExt cx="843537" cy="932155"/>
              </a:xfrm>
            </p:grpSpPr>
            <p:sp>
              <p:nvSpPr>
                <p:cNvPr id="121" name="Arc 120">
                  <a:extLst>
                    <a:ext uri="{FF2B5EF4-FFF2-40B4-BE49-F238E27FC236}">
                      <a16:creationId xmlns:a16="http://schemas.microsoft.com/office/drawing/2014/main" id="{6B61221B-E27B-0111-A982-565746A82EB8}"/>
                    </a:ext>
                  </a:extLst>
                </p:cNvPr>
                <p:cNvSpPr/>
                <p:nvPr/>
              </p:nvSpPr>
              <p:spPr>
                <a:xfrm>
                  <a:off x="4314389" y="3293616"/>
                  <a:ext cx="843537" cy="932155"/>
                </a:xfrm>
                <a:prstGeom prst="arc">
                  <a:avLst>
                    <a:gd name="adj1" fmla="val 10739696"/>
                    <a:gd name="adj2" fmla="val 0"/>
                  </a:avLst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22" name="Arc 121">
                  <a:extLst>
                    <a:ext uri="{FF2B5EF4-FFF2-40B4-BE49-F238E27FC236}">
                      <a16:creationId xmlns:a16="http://schemas.microsoft.com/office/drawing/2014/main" id="{864925D4-C150-86E3-60CA-6FCE12BA4726}"/>
                    </a:ext>
                  </a:extLst>
                </p:cNvPr>
                <p:cNvSpPr/>
                <p:nvPr/>
              </p:nvSpPr>
              <p:spPr>
                <a:xfrm flipV="1">
                  <a:off x="4838330" y="3360197"/>
                  <a:ext cx="319596" cy="803429"/>
                </a:xfrm>
                <a:prstGeom prst="arc">
                  <a:avLst>
                    <a:gd name="adj1" fmla="val 10739696"/>
                    <a:gd name="adj2" fmla="val 0"/>
                  </a:avLst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120" name="Arc 119">
                <a:extLst>
                  <a:ext uri="{FF2B5EF4-FFF2-40B4-BE49-F238E27FC236}">
                    <a16:creationId xmlns:a16="http://schemas.microsoft.com/office/drawing/2014/main" id="{0BE0FB48-EFC6-ACF7-0B9C-F26B8D66BBB2}"/>
                  </a:ext>
                </a:extLst>
              </p:cNvPr>
              <p:cNvSpPr/>
              <p:nvPr/>
            </p:nvSpPr>
            <p:spPr>
              <a:xfrm rot="5400000">
                <a:off x="3579405" y="3926827"/>
                <a:ext cx="383737" cy="245486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9D79B43E-F62A-3934-FD4D-A11AD45EE833}"/>
                </a:ext>
              </a:extLst>
            </p:cNvPr>
            <p:cNvGrpSpPr/>
            <p:nvPr/>
          </p:nvGrpSpPr>
          <p:grpSpPr>
            <a:xfrm rot="5400000">
              <a:off x="7789254" y="3974064"/>
              <a:ext cx="512854" cy="425351"/>
              <a:chOff x="3610045" y="3464345"/>
              <a:chExt cx="693435" cy="575227"/>
            </a:xfrm>
          </p:grpSpPr>
          <p:sp>
            <p:nvSpPr>
              <p:cNvPr id="133" name="Isosceles Triangle 132">
                <a:extLst>
                  <a:ext uri="{FF2B5EF4-FFF2-40B4-BE49-F238E27FC236}">
                    <a16:creationId xmlns:a16="http://schemas.microsoft.com/office/drawing/2014/main" id="{29B6D191-883D-BD7A-B45F-19F32BCBF52F}"/>
                  </a:ext>
                </a:extLst>
              </p:cNvPr>
              <p:cNvSpPr/>
              <p:nvPr/>
            </p:nvSpPr>
            <p:spPr>
              <a:xfrm>
                <a:off x="3610045" y="3464345"/>
                <a:ext cx="653140" cy="575227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EB21230C-E43E-2148-42EA-D80C589BF4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10045" y="3491609"/>
                <a:ext cx="693435" cy="0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5D681D3-DE4B-ECFA-826D-FF679A283E4F}"/>
                </a:ext>
              </a:extLst>
            </p:cNvPr>
            <p:cNvSpPr/>
            <p:nvPr/>
          </p:nvSpPr>
          <p:spPr>
            <a:xfrm>
              <a:off x="6939097" y="5408615"/>
              <a:ext cx="99821" cy="1095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35CD345-A1FE-AD44-D439-886703881AA2}"/>
                </a:ext>
              </a:extLst>
            </p:cNvPr>
            <p:cNvSpPr/>
            <p:nvPr/>
          </p:nvSpPr>
          <p:spPr>
            <a:xfrm>
              <a:off x="6939098" y="4895102"/>
              <a:ext cx="99821" cy="1095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6891B97A-9470-290C-B635-D9C825B87748}"/>
                </a:ext>
              </a:extLst>
            </p:cNvPr>
            <p:cNvSpPr txBox="1"/>
            <p:nvPr/>
          </p:nvSpPr>
          <p:spPr>
            <a:xfrm>
              <a:off x="5726346" y="3677350"/>
              <a:ext cx="682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E6556F63-4396-71D7-E3CD-B27FC741B301}"/>
                </a:ext>
              </a:extLst>
            </p:cNvPr>
            <p:cNvSpPr txBox="1"/>
            <p:nvPr/>
          </p:nvSpPr>
          <p:spPr>
            <a:xfrm>
              <a:off x="7704243" y="3578062"/>
              <a:ext cx="682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4CB6B5B6-A33A-E931-BEB4-1ED23E52507A}"/>
              </a:ext>
            </a:extLst>
          </p:cNvPr>
          <p:cNvGrpSpPr/>
          <p:nvPr/>
        </p:nvGrpSpPr>
        <p:grpSpPr>
          <a:xfrm>
            <a:off x="350688" y="3666773"/>
            <a:ext cx="5545149" cy="2383496"/>
            <a:chOff x="3918443" y="983111"/>
            <a:chExt cx="5545149" cy="238349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C8A047E-6CEB-6F5E-E6DF-3CCBAE577F46}"/>
                </a:ext>
              </a:extLst>
            </p:cNvPr>
            <p:cNvCxnSpPr>
              <a:cxnSpLocks/>
            </p:cNvCxnSpPr>
            <p:nvPr/>
          </p:nvCxnSpPr>
          <p:spPr>
            <a:xfrm>
              <a:off x="4850109" y="1344347"/>
              <a:ext cx="17855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39F7AB8-B11B-3174-D7B2-5052C61A9E61}"/>
                </a:ext>
              </a:extLst>
            </p:cNvPr>
            <p:cNvCxnSpPr>
              <a:cxnSpLocks/>
            </p:cNvCxnSpPr>
            <p:nvPr/>
          </p:nvCxnSpPr>
          <p:spPr>
            <a:xfrm>
              <a:off x="7030222" y="1344347"/>
              <a:ext cx="185951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3501248-7004-8C12-A193-A461B7493A3A}"/>
                </a:ext>
              </a:extLst>
            </p:cNvPr>
            <p:cNvCxnSpPr>
              <a:cxnSpLocks/>
            </p:cNvCxnSpPr>
            <p:nvPr/>
          </p:nvCxnSpPr>
          <p:spPr>
            <a:xfrm>
              <a:off x="4830331" y="3341828"/>
              <a:ext cx="405940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A8D5C1D-0B66-615B-9984-3712ED1F475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50109" y="1335661"/>
              <a:ext cx="1" cy="20105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A2BD89F-1911-0768-78E8-C9DFB5590ACE}"/>
                </a:ext>
              </a:extLst>
            </p:cNvPr>
            <p:cNvSpPr/>
            <p:nvPr/>
          </p:nvSpPr>
          <p:spPr>
            <a:xfrm>
              <a:off x="6577298" y="1280911"/>
              <a:ext cx="123867" cy="1095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48C945F-CFF0-B7C0-A2B6-D31C772C355A}"/>
                </a:ext>
              </a:extLst>
            </p:cNvPr>
            <p:cNvSpPr/>
            <p:nvPr/>
          </p:nvSpPr>
          <p:spPr>
            <a:xfrm>
              <a:off x="7016680" y="1280911"/>
              <a:ext cx="123867" cy="1095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3299A31-1659-8D11-65B7-7B50E3E2C1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16994" y="1158735"/>
              <a:ext cx="421924" cy="181711"/>
            </a:xfrm>
            <a:prstGeom prst="line">
              <a:avLst/>
            </a:prstGeom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6168D1D-D4CC-43D6-CC0B-16C3C36A3AC4}"/>
                </a:ext>
              </a:extLst>
            </p:cNvPr>
            <p:cNvSpPr/>
            <p:nvPr/>
          </p:nvSpPr>
          <p:spPr>
            <a:xfrm>
              <a:off x="6361989" y="983111"/>
              <a:ext cx="1000320" cy="567351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6F325EB-D404-C3BC-2FF0-C6E3829BA48D}"/>
                </a:ext>
              </a:extLst>
            </p:cNvPr>
            <p:cNvSpPr txBox="1"/>
            <p:nvPr/>
          </p:nvSpPr>
          <p:spPr>
            <a:xfrm>
              <a:off x="3918443" y="2104002"/>
              <a:ext cx="84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IN" b="1" baseline="-25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endParaRPr lang="en-I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0FD330D-9280-9C51-A469-C1A4F6D683E2}"/>
                </a:ext>
              </a:extLst>
            </p:cNvPr>
            <p:cNvSpPr txBox="1"/>
            <p:nvPr/>
          </p:nvSpPr>
          <p:spPr>
            <a:xfrm>
              <a:off x="7880462" y="2084812"/>
              <a:ext cx="847376" cy="429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4B7E6CF-EC84-B12B-E221-DD850D779718}"/>
                </a:ext>
              </a:extLst>
            </p:cNvPr>
            <p:cNvGrpSpPr/>
            <p:nvPr/>
          </p:nvGrpSpPr>
          <p:grpSpPr>
            <a:xfrm>
              <a:off x="8937072" y="1651811"/>
              <a:ext cx="526520" cy="1330309"/>
              <a:chOff x="5243804" y="3294644"/>
              <a:chExt cx="475855" cy="1429249"/>
            </a:xfrm>
          </p:grpSpPr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C40B8F6F-B423-278B-C29B-49114A0F0AA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761647" y="4009269"/>
                <a:ext cx="1429249" cy="0"/>
              </a:xfrm>
              <a:prstGeom prst="straightConnector1">
                <a:avLst/>
              </a:prstGeom>
              <a:ln w="28575" cap="flat" cmpd="sng" algn="ctr">
                <a:solidFill>
                  <a:schemeClr val="accent2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BFCB55C-931A-BA96-63C6-5A4D40472ABF}"/>
                  </a:ext>
                </a:extLst>
              </p:cNvPr>
              <p:cNvSpPr txBox="1"/>
              <p:nvPr/>
            </p:nvSpPr>
            <p:spPr>
              <a:xfrm>
                <a:off x="5243804" y="3853543"/>
                <a:ext cx="47585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</a:t>
                </a:r>
                <a:r>
                  <a:rPr lang="en-IN" b="1" baseline="-250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</a:t>
                </a:r>
                <a:endParaRPr lang="en-I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9EBE9D1-C8C6-205A-EC8D-C2FFE6B6348B}"/>
                </a:ext>
              </a:extLst>
            </p:cNvPr>
            <p:cNvSpPr txBox="1"/>
            <p:nvPr/>
          </p:nvSpPr>
          <p:spPr>
            <a:xfrm>
              <a:off x="6476259" y="1539211"/>
              <a:ext cx="847376" cy="315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SW</a:t>
              </a: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FA8C9A36-CDE7-747E-D7E8-90164939745B}"/>
                </a:ext>
              </a:extLst>
            </p:cNvPr>
            <p:cNvGrpSpPr/>
            <p:nvPr/>
          </p:nvGrpSpPr>
          <p:grpSpPr>
            <a:xfrm>
              <a:off x="8580087" y="1347414"/>
              <a:ext cx="392153" cy="2019193"/>
              <a:chOff x="6096002" y="1241982"/>
              <a:chExt cx="439795" cy="2745606"/>
            </a:xfrm>
          </p:grpSpPr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D9D86CD3-F657-E411-FAD8-429F406F174F}"/>
                  </a:ext>
                </a:extLst>
              </p:cNvPr>
              <p:cNvGrpSpPr/>
              <p:nvPr/>
            </p:nvGrpSpPr>
            <p:grpSpPr>
              <a:xfrm rot="16200000">
                <a:off x="5694916" y="2383113"/>
                <a:ext cx="1241968" cy="439795"/>
                <a:chOff x="2905113" y="3027281"/>
                <a:chExt cx="1489971" cy="494935"/>
              </a:xfrm>
            </p:grpSpPr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5137D1B5-C397-AF36-7E8C-7030FBC78A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2786718" y="3145681"/>
                  <a:ext cx="394474" cy="157683"/>
                </a:xfrm>
                <a:prstGeom prst="line">
                  <a:avLst/>
                </a:prstGeom>
                <a:ln w="571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3" name="Group 142">
                  <a:extLst>
                    <a:ext uri="{FF2B5EF4-FFF2-40B4-BE49-F238E27FC236}">
                      <a16:creationId xmlns:a16="http://schemas.microsoft.com/office/drawing/2014/main" id="{FDEAA11A-4CAE-A1A3-05AE-938CBBFFD36F}"/>
                    </a:ext>
                  </a:extLst>
                </p:cNvPr>
                <p:cNvGrpSpPr/>
                <p:nvPr/>
              </p:nvGrpSpPr>
              <p:grpSpPr>
                <a:xfrm>
                  <a:off x="3062796" y="3038382"/>
                  <a:ext cx="301842" cy="483834"/>
                  <a:chOff x="3062796" y="3027285"/>
                  <a:chExt cx="301842" cy="483834"/>
                </a:xfrm>
              </p:grpSpPr>
              <p:cxnSp>
                <p:nvCxnSpPr>
                  <p:cNvPr id="154" name="Straight Connector 153">
                    <a:extLst>
                      <a:ext uri="{FF2B5EF4-FFF2-40B4-BE49-F238E27FC236}">
                        <a16:creationId xmlns:a16="http://schemas.microsoft.com/office/drawing/2014/main" id="{53F4E0EE-1ECC-FFC4-F302-C404207C6D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5"/>
                    <a:ext cx="150921" cy="483834"/>
                  </a:xfrm>
                  <a:prstGeom prst="line">
                    <a:avLst/>
                  </a:prstGeom>
                  <a:ln w="571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5" name="Straight Connector 154">
                    <a:extLst>
                      <a:ext uri="{FF2B5EF4-FFF2-40B4-BE49-F238E27FC236}">
                        <a16:creationId xmlns:a16="http://schemas.microsoft.com/office/drawing/2014/main" id="{B227C2DA-D332-02A2-C2CB-3E0ECABFD4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5"/>
                    <a:ext cx="150921" cy="483834"/>
                  </a:xfrm>
                  <a:prstGeom prst="line">
                    <a:avLst/>
                  </a:prstGeom>
                  <a:ln w="571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4" name="Group 143">
                  <a:extLst>
                    <a:ext uri="{FF2B5EF4-FFF2-40B4-BE49-F238E27FC236}">
                      <a16:creationId xmlns:a16="http://schemas.microsoft.com/office/drawing/2014/main" id="{07E97AA3-2283-545C-A708-43C2A4F6FB78}"/>
                    </a:ext>
                  </a:extLst>
                </p:cNvPr>
                <p:cNvGrpSpPr/>
                <p:nvPr/>
              </p:nvGrpSpPr>
              <p:grpSpPr>
                <a:xfrm>
                  <a:off x="3366118" y="3027281"/>
                  <a:ext cx="301842" cy="483838"/>
                  <a:chOff x="3062796" y="3027281"/>
                  <a:chExt cx="301842" cy="483838"/>
                </a:xfrm>
              </p:grpSpPr>
              <p:cxnSp>
                <p:nvCxnSpPr>
                  <p:cNvPr id="152" name="Straight Connector 151">
                    <a:extLst>
                      <a:ext uri="{FF2B5EF4-FFF2-40B4-BE49-F238E27FC236}">
                        <a16:creationId xmlns:a16="http://schemas.microsoft.com/office/drawing/2014/main" id="{F1C6005C-9A84-0827-C7F5-23DF3D76C4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1"/>
                    <a:ext cx="150922" cy="483834"/>
                  </a:xfrm>
                  <a:prstGeom prst="line">
                    <a:avLst/>
                  </a:prstGeom>
                  <a:ln w="571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Straight Connector 152">
                    <a:extLst>
                      <a:ext uri="{FF2B5EF4-FFF2-40B4-BE49-F238E27FC236}">
                        <a16:creationId xmlns:a16="http://schemas.microsoft.com/office/drawing/2014/main" id="{D632F2E0-A2D1-9D9F-ED54-AE338ED9E5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5"/>
                    <a:ext cx="150921" cy="483834"/>
                  </a:xfrm>
                  <a:prstGeom prst="line">
                    <a:avLst/>
                  </a:prstGeom>
                  <a:ln w="571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5" name="Group 144">
                  <a:extLst>
                    <a:ext uri="{FF2B5EF4-FFF2-40B4-BE49-F238E27FC236}">
                      <a16:creationId xmlns:a16="http://schemas.microsoft.com/office/drawing/2014/main" id="{FE231466-BC8A-9A57-EF3B-259EF8A67001}"/>
                    </a:ext>
                  </a:extLst>
                </p:cNvPr>
                <p:cNvGrpSpPr/>
                <p:nvPr/>
              </p:nvGrpSpPr>
              <p:grpSpPr>
                <a:xfrm>
                  <a:off x="3971282" y="3038382"/>
                  <a:ext cx="301842" cy="483834"/>
                  <a:chOff x="3062796" y="3027285"/>
                  <a:chExt cx="301842" cy="483834"/>
                </a:xfrm>
              </p:grpSpPr>
              <p:cxnSp>
                <p:nvCxnSpPr>
                  <p:cNvPr id="150" name="Straight Connector 149">
                    <a:extLst>
                      <a:ext uri="{FF2B5EF4-FFF2-40B4-BE49-F238E27FC236}">
                        <a16:creationId xmlns:a16="http://schemas.microsoft.com/office/drawing/2014/main" id="{D80500F0-C371-B4EA-4CDB-CCC72FD787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5"/>
                    <a:ext cx="150921" cy="483834"/>
                  </a:xfrm>
                  <a:prstGeom prst="line">
                    <a:avLst/>
                  </a:prstGeom>
                  <a:ln w="571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Straight Connector 150">
                    <a:extLst>
                      <a:ext uri="{FF2B5EF4-FFF2-40B4-BE49-F238E27FC236}">
                        <a16:creationId xmlns:a16="http://schemas.microsoft.com/office/drawing/2014/main" id="{36FB2A8C-308D-A14B-69B2-AFF9646D1BF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5"/>
                    <a:ext cx="150921" cy="483834"/>
                  </a:xfrm>
                  <a:prstGeom prst="line">
                    <a:avLst/>
                  </a:prstGeom>
                  <a:ln w="571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6" name="Group 145">
                  <a:extLst>
                    <a:ext uri="{FF2B5EF4-FFF2-40B4-BE49-F238E27FC236}">
                      <a16:creationId xmlns:a16="http://schemas.microsoft.com/office/drawing/2014/main" id="{9482C497-9B3D-BF53-85A4-972FDBCDEBAF}"/>
                    </a:ext>
                  </a:extLst>
                </p:cNvPr>
                <p:cNvGrpSpPr/>
                <p:nvPr/>
              </p:nvGrpSpPr>
              <p:grpSpPr>
                <a:xfrm>
                  <a:off x="3667960" y="3038382"/>
                  <a:ext cx="301842" cy="483834"/>
                  <a:chOff x="3062796" y="3027285"/>
                  <a:chExt cx="301842" cy="483834"/>
                </a:xfrm>
              </p:grpSpPr>
              <p:cxnSp>
                <p:nvCxnSpPr>
                  <p:cNvPr id="148" name="Straight Connector 147">
                    <a:extLst>
                      <a:ext uri="{FF2B5EF4-FFF2-40B4-BE49-F238E27FC236}">
                        <a16:creationId xmlns:a16="http://schemas.microsoft.com/office/drawing/2014/main" id="{AA6AB0DE-E401-365B-9666-F7F33A88678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5"/>
                    <a:ext cx="150921" cy="483834"/>
                  </a:xfrm>
                  <a:prstGeom prst="line">
                    <a:avLst/>
                  </a:prstGeom>
                  <a:ln w="571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Straight Connector 148">
                    <a:extLst>
                      <a:ext uri="{FF2B5EF4-FFF2-40B4-BE49-F238E27FC236}">
                        <a16:creationId xmlns:a16="http://schemas.microsoft.com/office/drawing/2014/main" id="{76302929-47EC-8E17-E18D-739F8011B3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5"/>
                    <a:ext cx="150921" cy="483834"/>
                  </a:xfrm>
                  <a:prstGeom prst="line">
                    <a:avLst/>
                  </a:prstGeom>
                  <a:ln w="571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708F94FF-63BC-44E4-EB08-33D7FF11D0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4136867" y="3163543"/>
                  <a:ext cx="394475" cy="121959"/>
                </a:xfrm>
                <a:prstGeom prst="line">
                  <a:avLst/>
                </a:prstGeom>
                <a:ln w="571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05F7C5D1-15C3-5B1D-4908-B0D1A0634B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34769" y="1241982"/>
                <a:ext cx="0" cy="77145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152A87C1-0E12-B9FE-44E3-CF1067D8A6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34769" y="3188904"/>
                <a:ext cx="0" cy="79868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6A03FE35-6514-68F5-0B3F-0A968AFB3536}"/>
                </a:ext>
              </a:extLst>
            </p:cNvPr>
            <p:cNvGrpSpPr/>
            <p:nvPr/>
          </p:nvGrpSpPr>
          <p:grpSpPr>
            <a:xfrm>
              <a:off x="4552570" y="2028487"/>
              <a:ext cx="592290" cy="587374"/>
              <a:chOff x="5057339" y="2354902"/>
              <a:chExt cx="1042108" cy="993632"/>
            </a:xfrm>
          </p:grpSpPr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2E425F30-9833-990F-5809-A36780849915}"/>
                  </a:ext>
                </a:extLst>
              </p:cNvPr>
              <p:cNvSpPr/>
              <p:nvPr/>
            </p:nvSpPr>
            <p:spPr>
              <a:xfrm>
                <a:off x="5057339" y="2354902"/>
                <a:ext cx="1042108" cy="99363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2AFFE633-ADD8-7D3B-A98E-ECD7F5F69673}"/>
                  </a:ext>
                </a:extLst>
              </p:cNvPr>
              <p:cNvGrpSpPr/>
              <p:nvPr/>
            </p:nvGrpSpPr>
            <p:grpSpPr>
              <a:xfrm>
                <a:off x="5415494" y="2585541"/>
                <a:ext cx="325797" cy="325797"/>
                <a:chOff x="5941524" y="3249334"/>
                <a:chExt cx="325797" cy="325797"/>
              </a:xfrm>
              <a:solidFill>
                <a:srgbClr val="FF0000"/>
              </a:solidFill>
            </p:grpSpPr>
            <p:sp>
              <p:nvSpPr>
                <p:cNvPr id="162" name="Rectangle 161">
                  <a:extLst>
                    <a:ext uri="{FF2B5EF4-FFF2-40B4-BE49-F238E27FC236}">
                      <a16:creationId xmlns:a16="http://schemas.microsoft.com/office/drawing/2014/main" id="{67A2E5A7-B99F-DEBC-8EB0-111551C004B3}"/>
                    </a:ext>
                  </a:extLst>
                </p:cNvPr>
                <p:cNvSpPr/>
                <p:nvPr/>
              </p:nvSpPr>
              <p:spPr>
                <a:xfrm rot="5400000">
                  <a:off x="5941523" y="3376482"/>
                  <a:ext cx="325797" cy="7150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63" name="Rectangle 162">
                  <a:extLst>
                    <a:ext uri="{FF2B5EF4-FFF2-40B4-BE49-F238E27FC236}">
                      <a16:creationId xmlns:a16="http://schemas.microsoft.com/office/drawing/2014/main" id="{3F24D189-7BBE-1B4F-A3B4-ACEC7DCC76EC}"/>
                    </a:ext>
                  </a:extLst>
                </p:cNvPr>
                <p:cNvSpPr/>
                <p:nvPr/>
              </p:nvSpPr>
              <p:spPr>
                <a:xfrm>
                  <a:off x="5941524" y="3376391"/>
                  <a:ext cx="325797" cy="7150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B5FE2429-C08F-EBC0-16FA-FF5694A3D6D5}"/>
                  </a:ext>
                </a:extLst>
              </p:cNvPr>
              <p:cNvSpPr/>
              <p:nvPr/>
            </p:nvSpPr>
            <p:spPr>
              <a:xfrm>
                <a:off x="5415494" y="3080397"/>
                <a:ext cx="325797" cy="7150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169" name="Rectangle 168">
            <a:extLst>
              <a:ext uri="{FF2B5EF4-FFF2-40B4-BE49-F238E27FC236}">
                <a16:creationId xmlns:a16="http://schemas.microsoft.com/office/drawing/2014/main" id="{C74C5303-69E1-C74C-016A-1776BC05595B}"/>
              </a:ext>
            </a:extLst>
          </p:cNvPr>
          <p:cNvSpPr/>
          <p:nvPr/>
        </p:nvSpPr>
        <p:spPr>
          <a:xfrm>
            <a:off x="6096000" y="3414721"/>
            <a:ext cx="5791200" cy="292392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88EE697D-D696-0E82-7790-4A4B48C2243E}"/>
              </a:ext>
            </a:extLst>
          </p:cNvPr>
          <p:cNvSpPr/>
          <p:nvPr/>
        </p:nvSpPr>
        <p:spPr>
          <a:xfrm>
            <a:off x="312226" y="3414721"/>
            <a:ext cx="5791200" cy="292392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91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C0F9B3-FF6A-5F83-9874-94F527506587}"/>
              </a:ext>
            </a:extLst>
          </p:cNvPr>
          <p:cNvSpPr/>
          <p:nvPr/>
        </p:nvSpPr>
        <p:spPr>
          <a:xfrm>
            <a:off x="1038924" y="714015"/>
            <a:ext cx="9387073" cy="554842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B5C76965-F09A-5EDA-8D24-466290F902B4}"/>
              </a:ext>
            </a:extLst>
          </p:cNvPr>
          <p:cNvCxnSpPr>
            <a:cxnSpLocks/>
          </p:cNvCxnSpPr>
          <p:nvPr/>
        </p:nvCxnSpPr>
        <p:spPr>
          <a:xfrm>
            <a:off x="7324638" y="2026481"/>
            <a:ext cx="5403" cy="239170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28A6C21C-0E71-803E-0B9E-8F0226D0C277}"/>
              </a:ext>
            </a:extLst>
          </p:cNvPr>
          <p:cNvCxnSpPr>
            <a:cxnSpLocks/>
          </p:cNvCxnSpPr>
          <p:nvPr/>
        </p:nvCxnSpPr>
        <p:spPr>
          <a:xfrm>
            <a:off x="7672639" y="3237354"/>
            <a:ext cx="3361246" cy="2237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6993955-08EA-B68F-BA61-82E977DEF498}"/>
              </a:ext>
            </a:extLst>
          </p:cNvPr>
          <p:cNvGrpSpPr/>
          <p:nvPr/>
        </p:nvGrpSpPr>
        <p:grpSpPr>
          <a:xfrm>
            <a:off x="3036004" y="2217020"/>
            <a:ext cx="5153301" cy="2040463"/>
            <a:chOff x="2082416" y="2269271"/>
            <a:chExt cx="5153301" cy="2040463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CC934ABC-6A4F-8A7F-87EA-60F04084C169}"/>
                </a:ext>
              </a:extLst>
            </p:cNvPr>
            <p:cNvGrpSpPr/>
            <p:nvPr/>
          </p:nvGrpSpPr>
          <p:grpSpPr>
            <a:xfrm>
              <a:off x="2082416" y="2652895"/>
              <a:ext cx="3961965" cy="380181"/>
              <a:chOff x="2161807" y="1744632"/>
              <a:chExt cx="3961965" cy="380181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742A36AF-47B4-924A-EB43-F08F1908D1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1807" y="1993226"/>
                <a:ext cx="186395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49944ED4-2347-1C46-601F-FC0E739E36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4431" y="1988607"/>
                <a:ext cx="839341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D64274FE-BB68-67D7-8B70-E5742AB6B8F5}"/>
                  </a:ext>
                </a:extLst>
              </p:cNvPr>
              <p:cNvGrpSpPr/>
              <p:nvPr/>
            </p:nvGrpSpPr>
            <p:grpSpPr>
              <a:xfrm rot="5400000">
                <a:off x="4406760" y="1228948"/>
                <a:ext cx="380181" cy="1411549"/>
                <a:chOff x="3744739" y="2571721"/>
                <a:chExt cx="311004" cy="1552822"/>
              </a:xfrm>
            </p:grpSpPr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0F1D3AD0-6A5B-1E8C-BBE1-04F9E7A3B721}"/>
                    </a:ext>
                  </a:extLst>
                </p:cNvPr>
                <p:cNvGrpSpPr/>
                <p:nvPr/>
              </p:nvGrpSpPr>
              <p:grpSpPr>
                <a:xfrm rot="16200000">
                  <a:off x="3459581" y="3188677"/>
                  <a:ext cx="881319" cy="311004"/>
                  <a:chOff x="2938509" y="3027281"/>
                  <a:chExt cx="1457961" cy="494935"/>
                </a:xfrm>
              </p:grpSpPr>
              <p:cxnSp>
                <p:nvCxnSpPr>
                  <p:cNvPr id="51" name="Straight Connector 50">
                    <a:extLst>
                      <a:ext uri="{FF2B5EF4-FFF2-40B4-BE49-F238E27FC236}">
                        <a16:creationId xmlns:a16="http://schemas.microsoft.com/office/drawing/2014/main" id="{6AC4CA63-DF4A-A1B5-5287-E75FB20F23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938509" y="3027285"/>
                    <a:ext cx="124287" cy="319597"/>
                  </a:xfrm>
                  <a:prstGeom prst="line">
                    <a:avLst/>
                  </a:prstGeom>
                  <a:ln w="571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2" name="Group 51">
                    <a:extLst>
                      <a:ext uri="{FF2B5EF4-FFF2-40B4-BE49-F238E27FC236}">
                        <a16:creationId xmlns:a16="http://schemas.microsoft.com/office/drawing/2014/main" id="{B9DE403B-5C70-75D8-16E3-41C75A7AFF72}"/>
                      </a:ext>
                    </a:extLst>
                  </p:cNvPr>
                  <p:cNvGrpSpPr/>
                  <p:nvPr/>
                </p:nvGrpSpPr>
                <p:grpSpPr>
                  <a:xfrm>
                    <a:off x="3062796" y="3038382"/>
                    <a:ext cx="301842" cy="483834"/>
                    <a:chOff x="3062796" y="3027285"/>
                    <a:chExt cx="301842" cy="483834"/>
                  </a:xfrm>
                </p:grpSpPr>
                <p:cxnSp>
                  <p:nvCxnSpPr>
                    <p:cNvPr id="63" name="Straight Connector 62">
                      <a:extLst>
                        <a:ext uri="{FF2B5EF4-FFF2-40B4-BE49-F238E27FC236}">
                          <a16:creationId xmlns:a16="http://schemas.microsoft.com/office/drawing/2014/main" id="{6F33AC07-895C-C08A-6E34-9A820B17402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3062796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" name="Straight Connector 63">
                      <a:extLst>
                        <a:ext uri="{FF2B5EF4-FFF2-40B4-BE49-F238E27FC236}">
                          <a16:creationId xmlns:a16="http://schemas.microsoft.com/office/drawing/2014/main" id="{D8D7C9EA-71AE-5D8B-A733-8278E9E6B44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13717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3" name="Group 52">
                    <a:extLst>
                      <a:ext uri="{FF2B5EF4-FFF2-40B4-BE49-F238E27FC236}">
                        <a16:creationId xmlns:a16="http://schemas.microsoft.com/office/drawing/2014/main" id="{6BE8DCE4-1043-B932-ED59-4535A89204B8}"/>
                      </a:ext>
                    </a:extLst>
                  </p:cNvPr>
                  <p:cNvGrpSpPr/>
                  <p:nvPr/>
                </p:nvGrpSpPr>
                <p:grpSpPr>
                  <a:xfrm>
                    <a:off x="3366118" y="3027281"/>
                    <a:ext cx="301842" cy="483838"/>
                    <a:chOff x="3062796" y="3027281"/>
                    <a:chExt cx="301842" cy="483838"/>
                  </a:xfrm>
                </p:grpSpPr>
                <p:cxnSp>
                  <p:nvCxnSpPr>
                    <p:cNvPr id="61" name="Straight Connector 60">
                      <a:extLst>
                        <a:ext uri="{FF2B5EF4-FFF2-40B4-BE49-F238E27FC236}">
                          <a16:creationId xmlns:a16="http://schemas.microsoft.com/office/drawing/2014/main" id="{A18146DD-97B0-A0CC-C256-416F5D927B9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3062796" y="3027281"/>
                      <a:ext cx="150922" cy="483834"/>
                    </a:xfrm>
                    <a:prstGeom prst="line">
                      <a:avLst/>
                    </a:prstGeom>
                    <a:ln w="571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2" name="Straight Connector 61">
                      <a:extLst>
                        <a:ext uri="{FF2B5EF4-FFF2-40B4-BE49-F238E27FC236}">
                          <a16:creationId xmlns:a16="http://schemas.microsoft.com/office/drawing/2014/main" id="{28D72506-3343-43A8-B7A2-58F8209A8D6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13717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4" name="Group 53">
                    <a:extLst>
                      <a:ext uri="{FF2B5EF4-FFF2-40B4-BE49-F238E27FC236}">
                        <a16:creationId xmlns:a16="http://schemas.microsoft.com/office/drawing/2014/main" id="{7FD18EF3-5549-47DC-77E1-F8D84B01F5D0}"/>
                      </a:ext>
                    </a:extLst>
                  </p:cNvPr>
                  <p:cNvGrpSpPr/>
                  <p:nvPr/>
                </p:nvGrpSpPr>
                <p:grpSpPr>
                  <a:xfrm>
                    <a:off x="3971282" y="3038382"/>
                    <a:ext cx="301842" cy="483834"/>
                    <a:chOff x="3062796" y="3027285"/>
                    <a:chExt cx="301842" cy="483834"/>
                  </a:xfrm>
                </p:grpSpPr>
                <p:cxnSp>
                  <p:nvCxnSpPr>
                    <p:cNvPr id="59" name="Straight Connector 58">
                      <a:extLst>
                        <a:ext uri="{FF2B5EF4-FFF2-40B4-BE49-F238E27FC236}">
                          <a16:creationId xmlns:a16="http://schemas.microsoft.com/office/drawing/2014/main" id="{5DC8928F-9CD6-3141-E4D1-11A2EF8165A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3062796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Straight Connector 59">
                      <a:extLst>
                        <a:ext uri="{FF2B5EF4-FFF2-40B4-BE49-F238E27FC236}">
                          <a16:creationId xmlns:a16="http://schemas.microsoft.com/office/drawing/2014/main" id="{0D1DE148-F39D-2E7A-ABDB-01B6FDECC77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13717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5" name="Group 54">
                    <a:extLst>
                      <a:ext uri="{FF2B5EF4-FFF2-40B4-BE49-F238E27FC236}">
                        <a16:creationId xmlns:a16="http://schemas.microsoft.com/office/drawing/2014/main" id="{4C1EA1A6-46E1-7A81-8173-85260EB726F4}"/>
                      </a:ext>
                    </a:extLst>
                  </p:cNvPr>
                  <p:cNvGrpSpPr/>
                  <p:nvPr/>
                </p:nvGrpSpPr>
                <p:grpSpPr>
                  <a:xfrm>
                    <a:off x="3667960" y="3038382"/>
                    <a:ext cx="301842" cy="483834"/>
                    <a:chOff x="3062796" y="3027285"/>
                    <a:chExt cx="301842" cy="483834"/>
                  </a:xfrm>
                </p:grpSpPr>
                <p:cxnSp>
                  <p:nvCxnSpPr>
                    <p:cNvPr id="57" name="Straight Connector 56">
                      <a:extLst>
                        <a:ext uri="{FF2B5EF4-FFF2-40B4-BE49-F238E27FC236}">
                          <a16:creationId xmlns:a16="http://schemas.microsoft.com/office/drawing/2014/main" id="{E68B503D-6BC6-BEF3-6BB7-ABB4B0A6E83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3062796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" name="Straight Connector 57">
                      <a:extLst>
                        <a:ext uri="{FF2B5EF4-FFF2-40B4-BE49-F238E27FC236}">
                          <a16:creationId xmlns:a16="http://schemas.microsoft.com/office/drawing/2014/main" id="{99919384-8E30-C470-AD22-2A855E44F07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13717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6" name="Straight Connector 55">
                    <a:extLst>
                      <a:ext uri="{FF2B5EF4-FFF2-40B4-BE49-F238E27FC236}">
                        <a16:creationId xmlns:a16="http://schemas.microsoft.com/office/drawing/2014/main" id="{049288C7-73D5-464B-A165-04C2F3CAB4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272182" y="3037480"/>
                    <a:ext cx="124288" cy="319597"/>
                  </a:xfrm>
                  <a:prstGeom prst="line">
                    <a:avLst/>
                  </a:prstGeom>
                  <a:ln w="571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35A7852A-550F-AE2C-C143-C27F55D683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5567" y="2571721"/>
                  <a:ext cx="0" cy="344935"/>
                </a:xfrm>
                <a:prstGeom prst="line">
                  <a:avLst/>
                </a:prstGeom>
                <a:ln w="571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1159EF95-CFC0-06EA-9388-355C29663B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5567" y="3779608"/>
                  <a:ext cx="0" cy="344935"/>
                </a:xfrm>
                <a:prstGeom prst="line">
                  <a:avLst/>
                </a:prstGeom>
                <a:ln w="571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E21FF0DB-1AFD-68EC-286C-919658322792}"/>
                </a:ext>
              </a:extLst>
            </p:cNvPr>
            <p:cNvGrpSpPr/>
            <p:nvPr/>
          </p:nvGrpSpPr>
          <p:grpSpPr>
            <a:xfrm>
              <a:off x="3247662" y="3378108"/>
              <a:ext cx="2799150" cy="380181"/>
              <a:chOff x="3324622" y="1744632"/>
              <a:chExt cx="2799150" cy="380181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22DBC7A3-D3A8-F081-55B2-E4B41F576A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24622" y="1980163"/>
                <a:ext cx="701135" cy="3939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4B5932AC-FFBC-C42A-B0E0-6CDEFF3318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4431" y="1988607"/>
                <a:ext cx="839341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62391095-2427-AFC4-A456-CD0F4C9F62FF}"/>
                  </a:ext>
                </a:extLst>
              </p:cNvPr>
              <p:cNvGrpSpPr/>
              <p:nvPr/>
            </p:nvGrpSpPr>
            <p:grpSpPr>
              <a:xfrm rot="5400000">
                <a:off x="4406760" y="1228948"/>
                <a:ext cx="380181" cy="1411549"/>
                <a:chOff x="3744739" y="2571721"/>
                <a:chExt cx="311004" cy="1552822"/>
              </a:xfrm>
            </p:grpSpPr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1C511886-6DB9-2A70-8BFA-21DED5C7DB44}"/>
                    </a:ext>
                  </a:extLst>
                </p:cNvPr>
                <p:cNvGrpSpPr/>
                <p:nvPr/>
              </p:nvGrpSpPr>
              <p:grpSpPr>
                <a:xfrm rot="16200000">
                  <a:off x="3459581" y="3188677"/>
                  <a:ext cx="881319" cy="311004"/>
                  <a:chOff x="2938509" y="3027281"/>
                  <a:chExt cx="1457961" cy="494935"/>
                </a:xfrm>
              </p:grpSpPr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0ED24C15-D2EA-CF38-29D2-8A8298B4FE8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938509" y="3027285"/>
                    <a:ext cx="124287" cy="319597"/>
                  </a:xfrm>
                  <a:prstGeom prst="line">
                    <a:avLst/>
                  </a:prstGeom>
                  <a:ln w="571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74" name="Group 73">
                    <a:extLst>
                      <a:ext uri="{FF2B5EF4-FFF2-40B4-BE49-F238E27FC236}">
                        <a16:creationId xmlns:a16="http://schemas.microsoft.com/office/drawing/2014/main" id="{0A6B08E5-8E3E-0A90-F928-70DC4BE33496}"/>
                      </a:ext>
                    </a:extLst>
                  </p:cNvPr>
                  <p:cNvGrpSpPr/>
                  <p:nvPr/>
                </p:nvGrpSpPr>
                <p:grpSpPr>
                  <a:xfrm>
                    <a:off x="3062796" y="3038382"/>
                    <a:ext cx="301842" cy="483834"/>
                    <a:chOff x="3062796" y="3027285"/>
                    <a:chExt cx="301842" cy="483834"/>
                  </a:xfrm>
                </p:grpSpPr>
                <p:cxnSp>
                  <p:nvCxnSpPr>
                    <p:cNvPr id="85" name="Straight Connector 84">
                      <a:extLst>
                        <a:ext uri="{FF2B5EF4-FFF2-40B4-BE49-F238E27FC236}">
                          <a16:creationId xmlns:a16="http://schemas.microsoft.com/office/drawing/2014/main" id="{06C778BB-795F-1C11-A580-EB309E5A168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3062796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" name="Straight Connector 85">
                      <a:extLst>
                        <a:ext uri="{FF2B5EF4-FFF2-40B4-BE49-F238E27FC236}">
                          <a16:creationId xmlns:a16="http://schemas.microsoft.com/office/drawing/2014/main" id="{6ACD64F5-4AB3-5D54-CC4F-649023AE091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13717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5" name="Group 74">
                    <a:extLst>
                      <a:ext uri="{FF2B5EF4-FFF2-40B4-BE49-F238E27FC236}">
                        <a16:creationId xmlns:a16="http://schemas.microsoft.com/office/drawing/2014/main" id="{8DC2B031-BC5B-0473-A657-52FB40A15883}"/>
                      </a:ext>
                    </a:extLst>
                  </p:cNvPr>
                  <p:cNvGrpSpPr/>
                  <p:nvPr/>
                </p:nvGrpSpPr>
                <p:grpSpPr>
                  <a:xfrm>
                    <a:off x="3366118" y="3027281"/>
                    <a:ext cx="301842" cy="483838"/>
                    <a:chOff x="3062796" y="3027281"/>
                    <a:chExt cx="301842" cy="483838"/>
                  </a:xfrm>
                </p:grpSpPr>
                <p:cxnSp>
                  <p:nvCxnSpPr>
                    <p:cNvPr id="83" name="Straight Connector 82">
                      <a:extLst>
                        <a:ext uri="{FF2B5EF4-FFF2-40B4-BE49-F238E27FC236}">
                          <a16:creationId xmlns:a16="http://schemas.microsoft.com/office/drawing/2014/main" id="{5C371230-55B7-8FD2-6108-1901BE625B3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3062796" y="3027281"/>
                      <a:ext cx="150922" cy="483834"/>
                    </a:xfrm>
                    <a:prstGeom prst="line">
                      <a:avLst/>
                    </a:prstGeom>
                    <a:ln w="571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4" name="Straight Connector 83">
                      <a:extLst>
                        <a:ext uri="{FF2B5EF4-FFF2-40B4-BE49-F238E27FC236}">
                          <a16:creationId xmlns:a16="http://schemas.microsoft.com/office/drawing/2014/main" id="{38D09213-8CFA-F398-BDBF-AB77246EBEE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13717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6" name="Group 75">
                    <a:extLst>
                      <a:ext uri="{FF2B5EF4-FFF2-40B4-BE49-F238E27FC236}">
                        <a16:creationId xmlns:a16="http://schemas.microsoft.com/office/drawing/2014/main" id="{7412F210-698F-A0AC-0F6C-777407EFA5DB}"/>
                      </a:ext>
                    </a:extLst>
                  </p:cNvPr>
                  <p:cNvGrpSpPr/>
                  <p:nvPr/>
                </p:nvGrpSpPr>
                <p:grpSpPr>
                  <a:xfrm>
                    <a:off x="3971282" y="3038382"/>
                    <a:ext cx="301842" cy="483834"/>
                    <a:chOff x="3062796" y="3027285"/>
                    <a:chExt cx="301842" cy="483834"/>
                  </a:xfrm>
                </p:grpSpPr>
                <p:cxnSp>
                  <p:nvCxnSpPr>
                    <p:cNvPr id="81" name="Straight Connector 80">
                      <a:extLst>
                        <a:ext uri="{FF2B5EF4-FFF2-40B4-BE49-F238E27FC236}">
                          <a16:creationId xmlns:a16="http://schemas.microsoft.com/office/drawing/2014/main" id="{D71C17FF-802B-8EDB-356F-1494E80A68E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3062796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" name="Straight Connector 81">
                      <a:extLst>
                        <a:ext uri="{FF2B5EF4-FFF2-40B4-BE49-F238E27FC236}">
                          <a16:creationId xmlns:a16="http://schemas.microsoft.com/office/drawing/2014/main" id="{D6FDB7D9-2E46-9ACA-2C13-0B84FD82695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13717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7" name="Group 76">
                    <a:extLst>
                      <a:ext uri="{FF2B5EF4-FFF2-40B4-BE49-F238E27FC236}">
                        <a16:creationId xmlns:a16="http://schemas.microsoft.com/office/drawing/2014/main" id="{F2419BE7-77E0-524F-E5B0-0E5A915B731F}"/>
                      </a:ext>
                    </a:extLst>
                  </p:cNvPr>
                  <p:cNvGrpSpPr/>
                  <p:nvPr/>
                </p:nvGrpSpPr>
                <p:grpSpPr>
                  <a:xfrm>
                    <a:off x="3667960" y="3038382"/>
                    <a:ext cx="301842" cy="483834"/>
                    <a:chOff x="3062796" y="3027285"/>
                    <a:chExt cx="301842" cy="483834"/>
                  </a:xfrm>
                </p:grpSpPr>
                <p:cxnSp>
                  <p:nvCxnSpPr>
                    <p:cNvPr id="79" name="Straight Connector 78">
                      <a:extLst>
                        <a:ext uri="{FF2B5EF4-FFF2-40B4-BE49-F238E27FC236}">
                          <a16:creationId xmlns:a16="http://schemas.microsoft.com/office/drawing/2014/main" id="{D0CF5366-5364-B549-B276-721006E5324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3062796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" name="Straight Connector 79">
                      <a:extLst>
                        <a:ext uri="{FF2B5EF4-FFF2-40B4-BE49-F238E27FC236}">
                          <a16:creationId xmlns:a16="http://schemas.microsoft.com/office/drawing/2014/main" id="{73E77B03-D7A0-0449-B796-265002E5BBB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13717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78" name="Straight Connector 77">
                    <a:extLst>
                      <a:ext uri="{FF2B5EF4-FFF2-40B4-BE49-F238E27FC236}">
                        <a16:creationId xmlns:a16="http://schemas.microsoft.com/office/drawing/2014/main" id="{2714C83C-6BC2-0EA0-5F1A-E38A51D898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272182" y="3037480"/>
                    <a:ext cx="124288" cy="319597"/>
                  </a:xfrm>
                  <a:prstGeom prst="line">
                    <a:avLst/>
                  </a:prstGeom>
                  <a:ln w="571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55EBE83C-D809-4C2F-7DAF-67CCCFD7CD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5567" y="2571721"/>
                  <a:ext cx="0" cy="344935"/>
                </a:xfrm>
                <a:prstGeom prst="line">
                  <a:avLst/>
                </a:prstGeom>
                <a:ln w="571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014371AE-C116-AB91-154F-CB4716283B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5567" y="3779608"/>
                  <a:ext cx="0" cy="344935"/>
                </a:xfrm>
                <a:prstGeom prst="line">
                  <a:avLst/>
                </a:prstGeom>
                <a:ln w="571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EF9CABF-9A09-FF3A-C5E6-2DD44341535C}"/>
                </a:ext>
              </a:extLst>
            </p:cNvPr>
            <p:cNvGrpSpPr/>
            <p:nvPr/>
          </p:nvGrpSpPr>
          <p:grpSpPr>
            <a:xfrm>
              <a:off x="5586430" y="2269271"/>
              <a:ext cx="1649287" cy="2040463"/>
              <a:chOff x="5819499" y="2495007"/>
              <a:chExt cx="1319348" cy="1528354"/>
            </a:xfrm>
          </p:grpSpPr>
          <p:sp>
            <p:nvSpPr>
              <p:cNvPr id="31" name="Isosceles Triangle 30">
                <a:extLst>
                  <a:ext uri="{FF2B5EF4-FFF2-40B4-BE49-F238E27FC236}">
                    <a16:creationId xmlns:a16="http://schemas.microsoft.com/office/drawing/2014/main" id="{1887F5AC-FE8B-40A9-2AFF-8456D5F39DDE}"/>
                  </a:ext>
                </a:extLst>
              </p:cNvPr>
              <p:cNvSpPr/>
              <p:nvPr/>
            </p:nvSpPr>
            <p:spPr>
              <a:xfrm rot="5400000">
                <a:off x="5714996" y="2599510"/>
                <a:ext cx="1528354" cy="1319348"/>
              </a:xfrm>
              <a:prstGeom prst="triangl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E00D8292-161B-305E-B2FB-AA6A65383BBB}"/>
                  </a:ext>
                </a:extLst>
              </p:cNvPr>
              <p:cNvGrpSpPr/>
              <p:nvPr/>
            </p:nvGrpSpPr>
            <p:grpSpPr>
              <a:xfrm>
                <a:off x="5972487" y="3376117"/>
                <a:ext cx="247026" cy="260732"/>
                <a:chOff x="5941524" y="3192658"/>
                <a:chExt cx="325797" cy="325797"/>
              </a:xfrm>
              <a:solidFill>
                <a:srgbClr val="FF0000"/>
              </a:solidFill>
            </p:grpSpPr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BFE100B4-7C2D-0C81-6BC0-3A71602FF023}"/>
                    </a:ext>
                  </a:extLst>
                </p:cNvPr>
                <p:cNvSpPr/>
                <p:nvPr/>
              </p:nvSpPr>
              <p:spPr>
                <a:xfrm rot="5400000">
                  <a:off x="5941525" y="3319806"/>
                  <a:ext cx="325797" cy="7150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12B679C4-E4EF-9524-E465-00F55B6F5DC6}"/>
                    </a:ext>
                  </a:extLst>
                </p:cNvPr>
                <p:cNvSpPr/>
                <p:nvPr/>
              </p:nvSpPr>
              <p:spPr>
                <a:xfrm>
                  <a:off x="5941524" y="3319805"/>
                  <a:ext cx="325797" cy="7150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D58552E-F66A-A017-D651-1CAC4BBD2B7E}"/>
                  </a:ext>
                </a:extLst>
              </p:cNvPr>
              <p:cNvSpPr/>
              <p:nvPr/>
            </p:nvSpPr>
            <p:spPr>
              <a:xfrm>
                <a:off x="5972487" y="2919321"/>
                <a:ext cx="247026" cy="5722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641ACE2-FF89-2F1C-FF37-0AC31E68E226}"/>
              </a:ext>
            </a:extLst>
          </p:cNvPr>
          <p:cNvGrpSpPr/>
          <p:nvPr/>
        </p:nvGrpSpPr>
        <p:grpSpPr>
          <a:xfrm>
            <a:off x="1328244" y="1626834"/>
            <a:ext cx="865814" cy="4342050"/>
            <a:chOff x="2056059" y="-720947"/>
            <a:chExt cx="865814" cy="4832294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970C5BD9-6340-ACEC-359D-86DCF5109F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0981" y="-720947"/>
              <a:ext cx="17839" cy="45978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3CACB9EC-28BA-A774-068D-1246D981985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488966" y="3443947"/>
              <a:ext cx="0" cy="86581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F236180C-C6D5-F675-CD60-09FA9E7C66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02462" y="3998136"/>
              <a:ext cx="573007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357D037-8392-0706-36F3-52DF175BCD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4862" y="4111347"/>
              <a:ext cx="274204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091702C-79B3-4CA9-2D74-7CAA631914CE}"/>
              </a:ext>
            </a:extLst>
          </p:cNvPr>
          <p:cNvCxnSpPr>
            <a:cxnSpLocks/>
          </p:cNvCxnSpPr>
          <p:nvPr/>
        </p:nvCxnSpPr>
        <p:spPr>
          <a:xfrm>
            <a:off x="3047399" y="1978805"/>
            <a:ext cx="0" cy="86581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4136449-D492-ED71-4933-4BFF77EDD2B4}"/>
              </a:ext>
            </a:extLst>
          </p:cNvPr>
          <p:cNvGrpSpPr/>
          <p:nvPr/>
        </p:nvGrpSpPr>
        <p:grpSpPr>
          <a:xfrm>
            <a:off x="1374187" y="938260"/>
            <a:ext cx="2168434" cy="1436915"/>
            <a:chOff x="2982348" y="3651162"/>
            <a:chExt cx="2168434" cy="143691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C6A4A22-0726-4FE0-41D3-6D953C0BB3C7}"/>
                </a:ext>
              </a:extLst>
            </p:cNvPr>
            <p:cNvGrpSpPr/>
            <p:nvPr/>
          </p:nvGrpSpPr>
          <p:grpSpPr>
            <a:xfrm>
              <a:off x="2982348" y="3651162"/>
              <a:ext cx="2168434" cy="1436915"/>
              <a:chOff x="2926080" y="3618410"/>
              <a:chExt cx="2168434" cy="1436915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A5C90E7-97E2-3A78-8603-6B7621FD5934}"/>
                  </a:ext>
                </a:extLst>
              </p:cNvPr>
              <p:cNvSpPr/>
              <p:nvPr/>
            </p:nvSpPr>
            <p:spPr>
              <a:xfrm>
                <a:off x="2926080" y="3618410"/>
                <a:ext cx="2168434" cy="1436915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C518628-5461-6F29-DE5A-92A25B96253E}"/>
                  </a:ext>
                </a:extLst>
              </p:cNvPr>
              <p:cNvSpPr/>
              <p:nvPr/>
            </p:nvSpPr>
            <p:spPr>
              <a:xfrm>
                <a:off x="3128554" y="3788229"/>
                <a:ext cx="1763486" cy="64008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40F5B65B-FC0C-3E1D-443F-54BCC396A2E5}"/>
                  </a:ext>
                </a:extLst>
              </p:cNvPr>
              <p:cNvGrpSpPr/>
              <p:nvPr/>
            </p:nvGrpSpPr>
            <p:grpSpPr>
              <a:xfrm>
                <a:off x="3184823" y="3888374"/>
                <a:ext cx="1650948" cy="448493"/>
                <a:chOff x="4163453" y="1981199"/>
                <a:chExt cx="6762458" cy="727166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617C4C00-1BF9-211F-99EC-B4FDAD189766}"/>
                    </a:ext>
                  </a:extLst>
                </p:cNvPr>
                <p:cNvGrpSpPr/>
                <p:nvPr/>
              </p:nvGrpSpPr>
              <p:grpSpPr>
                <a:xfrm>
                  <a:off x="6096000" y="1985554"/>
                  <a:ext cx="1441268" cy="722811"/>
                  <a:chOff x="6096000" y="1985554"/>
                  <a:chExt cx="1441268" cy="722811"/>
                </a:xfrm>
              </p:grpSpPr>
              <p:cxnSp>
                <p:nvCxnSpPr>
                  <p:cNvPr id="10" name="Straight Connector 9">
                    <a:extLst>
                      <a:ext uri="{FF2B5EF4-FFF2-40B4-BE49-F238E27FC236}">
                        <a16:creationId xmlns:a16="http://schemas.microsoft.com/office/drawing/2014/main" id="{035D2263-9051-6EA0-EA1B-AB67C5644A0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096000" y="1985554"/>
                    <a:ext cx="722811" cy="718457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BB2F58C1-9BD9-BD54-D90D-570CA1A005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6816634" y="1987731"/>
                    <a:ext cx="722811" cy="718457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F3B7E7C4-8D65-7699-6868-F6A6E7636128}"/>
                    </a:ext>
                  </a:extLst>
                </p:cNvPr>
                <p:cNvGrpSpPr/>
                <p:nvPr/>
              </p:nvGrpSpPr>
              <p:grpSpPr>
                <a:xfrm>
                  <a:off x="4163453" y="1981199"/>
                  <a:ext cx="6762458" cy="724989"/>
                  <a:chOff x="1272209" y="1985554"/>
                  <a:chExt cx="6762458" cy="724989"/>
                </a:xfrm>
              </p:grpSpPr>
              <p:cxnSp>
                <p:nvCxnSpPr>
                  <p:cNvPr id="14" name="Straight Connector 13">
                    <a:extLst>
                      <a:ext uri="{FF2B5EF4-FFF2-40B4-BE49-F238E27FC236}">
                        <a16:creationId xmlns:a16="http://schemas.microsoft.com/office/drawing/2014/main" id="{6FD0C08E-AE05-788E-26C6-D8857982EF9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096000" y="1985554"/>
                    <a:ext cx="722811" cy="718457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26CAF695-6259-4135-E2E1-F543F0B2E2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6816634" y="1987731"/>
                    <a:ext cx="722811" cy="718457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FD1596B5-9A5F-8E86-A8EE-871E2D6D5B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72209" y="2248988"/>
                    <a:ext cx="479308" cy="461555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>
                    <a:extLst>
                      <a:ext uri="{FF2B5EF4-FFF2-40B4-BE49-F238E27FC236}">
                        <a16:creationId xmlns:a16="http://schemas.microsoft.com/office/drawing/2014/main" id="{D4DB7888-9790-5DBE-BEF3-DD5E1D10BAB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555359" y="2242456"/>
                    <a:ext cx="479308" cy="461555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FC9401FF-47FE-6538-DEA6-844AB35B3456}"/>
                    </a:ext>
                  </a:extLst>
                </p:cNvPr>
                <p:cNvGrpSpPr/>
                <p:nvPr/>
              </p:nvGrpSpPr>
              <p:grpSpPr>
                <a:xfrm>
                  <a:off x="4648201" y="1985554"/>
                  <a:ext cx="1441268" cy="722811"/>
                  <a:chOff x="6096000" y="1985554"/>
                  <a:chExt cx="1441268" cy="722811"/>
                </a:xfrm>
              </p:grpSpPr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7EFB8D3B-0935-431B-A578-A79FA8C0C9B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096000" y="1985554"/>
                    <a:ext cx="722811" cy="718457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0AAD4FBA-1185-D487-956F-E2E64E3B78B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6816634" y="1987731"/>
                    <a:ext cx="722811" cy="718457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DEDBB298-B7BB-1BDE-455A-A2D7871A6FBE}"/>
                    </a:ext>
                  </a:extLst>
                </p:cNvPr>
                <p:cNvGrpSpPr/>
                <p:nvPr/>
              </p:nvGrpSpPr>
              <p:grpSpPr>
                <a:xfrm>
                  <a:off x="7539445" y="1985554"/>
                  <a:ext cx="1441268" cy="722811"/>
                  <a:chOff x="6096000" y="1985554"/>
                  <a:chExt cx="1441268" cy="722811"/>
                </a:xfrm>
              </p:grpSpPr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B9F18898-4AC0-C42E-D70C-A783E2CE6A1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096000" y="1985554"/>
                    <a:ext cx="722811" cy="718457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88E0603C-8050-8A94-2636-6089531D0F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6816634" y="1987731"/>
                    <a:ext cx="722811" cy="718457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554C51C-A861-8F2A-BD90-4914B4E5DEC3}"/>
                </a:ext>
              </a:extLst>
            </p:cNvPr>
            <p:cNvSpPr txBox="1"/>
            <p:nvPr/>
          </p:nvSpPr>
          <p:spPr>
            <a:xfrm>
              <a:off x="3207570" y="4428685"/>
              <a:ext cx="17634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12V Triangular Wave Generator</a:t>
              </a:r>
            </a:p>
          </p:txBody>
        </p:sp>
      </p:grp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DABE30B-F8FC-1F98-2D86-D1DF3CCAF626}"/>
              </a:ext>
            </a:extLst>
          </p:cNvPr>
          <p:cNvCxnSpPr>
            <a:cxnSpLocks/>
          </p:cNvCxnSpPr>
          <p:nvPr/>
        </p:nvCxnSpPr>
        <p:spPr>
          <a:xfrm>
            <a:off x="4236234" y="3561388"/>
            <a:ext cx="0" cy="865814"/>
          </a:xfrm>
          <a:prstGeom prst="line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00D8F435-6724-7501-AB0E-4E1D8D21D461}"/>
              </a:ext>
            </a:extLst>
          </p:cNvPr>
          <p:cNvGrpSpPr/>
          <p:nvPr/>
        </p:nvGrpSpPr>
        <p:grpSpPr>
          <a:xfrm>
            <a:off x="2700106" y="4418187"/>
            <a:ext cx="3167082" cy="376643"/>
            <a:chOff x="5060465" y="1338840"/>
            <a:chExt cx="4982924" cy="525207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5B221BCB-B87A-76AA-9C78-0E09711F3068}"/>
                </a:ext>
              </a:extLst>
            </p:cNvPr>
            <p:cNvGrpSpPr/>
            <p:nvPr/>
          </p:nvGrpSpPr>
          <p:grpSpPr>
            <a:xfrm rot="5400000">
              <a:off x="8856081" y="676152"/>
              <a:ext cx="524620" cy="1849996"/>
              <a:chOff x="3744739" y="2375555"/>
              <a:chExt cx="311004" cy="1334154"/>
            </a:xfrm>
          </p:grpSpPr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7D0726DB-7B22-D8EC-B46B-86F4A4277A03}"/>
                  </a:ext>
                </a:extLst>
              </p:cNvPr>
              <p:cNvGrpSpPr/>
              <p:nvPr/>
            </p:nvGrpSpPr>
            <p:grpSpPr>
              <a:xfrm rot="16200000">
                <a:off x="3405632" y="3059599"/>
                <a:ext cx="989217" cy="311004"/>
                <a:chOff x="3062796" y="3027281"/>
                <a:chExt cx="1636457" cy="494935"/>
              </a:xfrm>
            </p:grpSpPr>
            <p:grpSp>
              <p:nvGrpSpPr>
                <p:cNvPr id="137" name="Group 136">
                  <a:extLst>
                    <a:ext uri="{FF2B5EF4-FFF2-40B4-BE49-F238E27FC236}">
                      <a16:creationId xmlns:a16="http://schemas.microsoft.com/office/drawing/2014/main" id="{CC85AFED-4B68-D03F-B648-ADB5DBA1B461}"/>
                    </a:ext>
                  </a:extLst>
                </p:cNvPr>
                <p:cNvGrpSpPr/>
                <p:nvPr/>
              </p:nvGrpSpPr>
              <p:grpSpPr>
                <a:xfrm>
                  <a:off x="3062796" y="3038382"/>
                  <a:ext cx="301842" cy="483834"/>
                  <a:chOff x="3062796" y="3027285"/>
                  <a:chExt cx="301842" cy="483834"/>
                </a:xfrm>
              </p:grpSpPr>
              <p:cxnSp>
                <p:nvCxnSpPr>
                  <p:cNvPr id="151" name="Straight Connector 150">
                    <a:extLst>
                      <a:ext uri="{FF2B5EF4-FFF2-40B4-BE49-F238E27FC236}">
                        <a16:creationId xmlns:a16="http://schemas.microsoft.com/office/drawing/2014/main" id="{8D29303E-5AA9-9C4C-050C-D1153192FA9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>
                    <a:extLst>
                      <a:ext uri="{FF2B5EF4-FFF2-40B4-BE49-F238E27FC236}">
                        <a16:creationId xmlns:a16="http://schemas.microsoft.com/office/drawing/2014/main" id="{3D630161-C597-2239-E0D2-2EC7CD472F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8ADB699B-946D-4B28-5418-98846C012E5D}"/>
                    </a:ext>
                  </a:extLst>
                </p:cNvPr>
                <p:cNvGrpSpPr/>
                <p:nvPr/>
              </p:nvGrpSpPr>
              <p:grpSpPr>
                <a:xfrm>
                  <a:off x="3366118" y="3027281"/>
                  <a:ext cx="301842" cy="483838"/>
                  <a:chOff x="3062796" y="3027281"/>
                  <a:chExt cx="301842" cy="483838"/>
                </a:xfrm>
              </p:grpSpPr>
              <p:cxnSp>
                <p:nvCxnSpPr>
                  <p:cNvPr id="149" name="Straight Connector 148">
                    <a:extLst>
                      <a:ext uri="{FF2B5EF4-FFF2-40B4-BE49-F238E27FC236}">
                        <a16:creationId xmlns:a16="http://schemas.microsoft.com/office/drawing/2014/main" id="{1A6C3BD7-1CB1-7FEB-6DBF-D2C42CA158E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1"/>
                    <a:ext cx="150922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Straight Connector 149">
                    <a:extLst>
                      <a:ext uri="{FF2B5EF4-FFF2-40B4-BE49-F238E27FC236}">
                        <a16:creationId xmlns:a16="http://schemas.microsoft.com/office/drawing/2014/main" id="{87F9834F-6A70-AA6B-CE71-4B1C0920C00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9" name="Group 138">
                  <a:extLst>
                    <a:ext uri="{FF2B5EF4-FFF2-40B4-BE49-F238E27FC236}">
                      <a16:creationId xmlns:a16="http://schemas.microsoft.com/office/drawing/2014/main" id="{50531191-77BC-8FB2-2F04-5B19602D6D28}"/>
                    </a:ext>
                  </a:extLst>
                </p:cNvPr>
                <p:cNvGrpSpPr/>
                <p:nvPr/>
              </p:nvGrpSpPr>
              <p:grpSpPr>
                <a:xfrm>
                  <a:off x="3971282" y="3038382"/>
                  <a:ext cx="301842" cy="483834"/>
                  <a:chOff x="3062796" y="3027285"/>
                  <a:chExt cx="301842" cy="483834"/>
                </a:xfrm>
              </p:grpSpPr>
              <p:cxnSp>
                <p:nvCxnSpPr>
                  <p:cNvPr id="147" name="Straight Connector 146">
                    <a:extLst>
                      <a:ext uri="{FF2B5EF4-FFF2-40B4-BE49-F238E27FC236}">
                        <a16:creationId xmlns:a16="http://schemas.microsoft.com/office/drawing/2014/main" id="{D3826A56-2E59-214E-47FD-53901DF7A9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Straight Connector 147">
                    <a:extLst>
                      <a:ext uri="{FF2B5EF4-FFF2-40B4-BE49-F238E27FC236}">
                        <a16:creationId xmlns:a16="http://schemas.microsoft.com/office/drawing/2014/main" id="{B1570CCC-ACC3-6E4C-50CC-836BCB7DD9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0" name="Group 139">
                  <a:extLst>
                    <a:ext uri="{FF2B5EF4-FFF2-40B4-BE49-F238E27FC236}">
                      <a16:creationId xmlns:a16="http://schemas.microsoft.com/office/drawing/2014/main" id="{2B55CBB4-62E4-CD97-834B-438215AB43F2}"/>
                    </a:ext>
                  </a:extLst>
                </p:cNvPr>
                <p:cNvGrpSpPr/>
                <p:nvPr/>
              </p:nvGrpSpPr>
              <p:grpSpPr>
                <a:xfrm>
                  <a:off x="3667960" y="3038382"/>
                  <a:ext cx="301842" cy="483834"/>
                  <a:chOff x="3062796" y="3027285"/>
                  <a:chExt cx="301842" cy="483834"/>
                </a:xfrm>
              </p:grpSpPr>
              <p:cxnSp>
                <p:nvCxnSpPr>
                  <p:cNvPr id="145" name="Straight Connector 144">
                    <a:extLst>
                      <a:ext uri="{FF2B5EF4-FFF2-40B4-BE49-F238E27FC236}">
                        <a16:creationId xmlns:a16="http://schemas.microsoft.com/office/drawing/2014/main" id="{4A8D886E-C063-4FFB-8414-7E6B953A95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>
                    <a:extLst>
                      <a:ext uri="{FF2B5EF4-FFF2-40B4-BE49-F238E27FC236}">
                        <a16:creationId xmlns:a16="http://schemas.microsoft.com/office/drawing/2014/main" id="{CCD058BE-9B4F-7F72-74D8-A37600F154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1" name="Group 140">
                  <a:extLst>
                    <a:ext uri="{FF2B5EF4-FFF2-40B4-BE49-F238E27FC236}">
                      <a16:creationId xmlns:a16="http://schemas.microsoft.com/office/drawing/2014/main" id="{99FBE259-AB45-9FE1-E1C5-56CA423724EF}"/>
                    </a:ext>
                  </a:extLst>
                </p:cNvPr>
                <p:cNvGrpSpPr/>
                <p:nvPr/>
              </p:nvGrpSpPr>
              <p:grpSpPr>
                <a:xfrm>
                  <a:off x="4273124" y="3027284"/>
                  <a:ext cx="301842" cy="483835"/>
                  <a:chOff x="3062796" y="3027284"/>
                  <a:chExt cx="301842" cy="483835"/>
                </a:xfrm>
              </p:grpSpPr>
              <p:cxnSp>
                <p:nvCxnSpPr>
                  <p:cNvPr id="143" name="Straight Connector 142">
                    <a:extLst>
                      <a:ext uri="{FF2B5EF4-FFF2-40B4-BE49-F238E27FC236}">
                        <a16:creationId xmlns:a16="http://schemas.microsoft.com/office/drawing/2014/main" id="{66600BBA-72D5-0110-9E02-2CD0F8599F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>
                    <a:extLst>
                      <a:ext uri="{FF2B5EF4-FFF2-40B4-BE49-F238E27FC236}">
                        <a16:creationId xmlns:a16="http://schemas.microsoft.com/office/drawing/2014/main" id="{895394D2-8B0A-20D0-772A-B95423449A2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4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06A6F1AC-DB77-4000-AB48-52710EFAD8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574966" y="3038382"/>
                  <a:ext cx="124287" cy="319597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8316195E-9070-DAAC-5C0F-E9285CE7CE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5567" y="2375555"/>
                <a:ext cx="0" cy="344935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BAC45E07-9CE8-E40F-16BE-8C55C699D9AB}"/>
                </a:ext>
              </a:extLst>
            </p:cNvPr>
            <p:cNvGrpSpPr/>
            <p:nvPr/>
          </p:nvGrpSpPr>
          <p:grpSpPr>
            <a:xfrm>
              <a:off x="5060465" y="1338841"/>
              <a:ext cx="3121590" cy="525206"/>
              <a:chOff x="5060465" y="1338841"/>
              <a:chExt cx="3121590" cy="525206"/>
            </a:xfrm>
          </p:grpSpPr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9673975B-247C-9C79-7144-6F954AA33DEC}"/>
                  </a:ext>
                </a:extLst>
              </p:cNvPr>
              <p:cNvGrpSpPr/>
              <p:nvPr/>
            </p:nvGrpSpPr>
            <p:grpSpPr>
              <a:xfrm rot="5400000">
                <a:off x="5719525" y="679781"/>
                <a:ext cx="524620" cy="1842740"/>
                <a:chOff x="3744739" y="2795622"/>
                <a:chExt cx="311004" cy="1328921"/>
              </a:xfrm>
            </p:grpSpPr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4BBE6225-A634-742A-5B1C-F3499F7DFEED}"/>
                    </a:ext>
                  </a:extLst>
                </p:cNvPr>
                <p:cNvGrpSpPr/>
                <p:nvPr/>
              </p:nvGrpSpPr>
              <p:grpSpPr>
                <a:xfrm rot="16200000">
                  <a:off x="3405632" y="3134729"/>
                  <a:ext cx="989217" cy="311004"/>
                  <a:chOff x="2938509" y="3027281"/>
                  <a:chExt cx="1636457" cy="494935"/>
                </a:xfrm>
              </p:grpSpPr>
              <p:cxnSp>
                <p:nvCxnSpPr>
                  <p:cNvPr id="115" name="Straight Connector 114">
                    <a:extLst>
                      <a:ext uri="{FF2B5EF4-FFF2-40B4-BE49-F238E27FC236}">
                        <a16:creationId xmlns:a16="http://schemas.microsoft.com/office/drawing/2014/main" id="{1181D20A-FBE5-8ACC-6B48-6D0272CD73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938509" y="3027285"/>
                    <a:ext cx="124287" cy="319597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16" name="Group 115">
                    <a:extLst>
                      <a:ext uri="{FF2B5EF4-FFF2-40B4-BE49-F238E27FC236}">
                        <a16:creationId xmlns:a16="http://schemas.microsoft.com/office/drawing/2014/main" id="{8AEFE5C1-909B-F62B-2E4E-804FD859A04E}"/>
                      </a:ext>
                    </a:extLst>
                  </p:cNvPr>
                  <p:cNvGrpSpPr/>
                  <p:nvPr/>
                </p:nvGrpSpPr>
                <p:grpSpPr>
                  <a:xfrm>
                    <a:off x="3062796" y="3038382"/>
                    <a:ext cx="301842" cy="483834"/>
                    <a:chOff x="3062796" y="3027285"/>
                    <a:chExt cx="301842" cy="483834"/>
                  </a:xfrm>
                </p:grpSpPr>
                <p:cxnSp>
                  <p:nvCxnSpPr>
                    <p:cNvPr id="130" name="Straight Connector 129">
                      <a:extLst>
                        <a:ext uri="{FF2B5EF4-FFF2-40B4-BE49-F238E27FC236}">
                          <a16:creationId xmlns:a16="http://schemas.microsoft.com/office/drawing/2014/main" id="{DC09CDFC-EFA3-4062-512E-AAFAFCA7680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3062796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1" name="Straight Connector 130">
                      <a:extLst>
                        <a:ext uri="{FF2B5EF4-FFF2-40B4-BE49-F238E27FC236}">
                          <a16:creationId xmlns:a16="http://schemas.microsoft.com/office/drawing/2014/main" id="{B1659ABC-3CB7-1F33-E341-8B59C922CB2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13717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7" name="Group 116">
                    <a:extLst>
                      <a:ext uri="{FF2B5EF4-FFF2-40B4-BE49-F238E27FC236}">
                        <a16:creationId xmlns:a16="http://schemas.microsoft.com/office/drawing/2014/main" id="{B2F87AF9-8D93-617A-C770-6BC4BB763F05}"/>
                      </a:ext>
                    </a:extLst>
                  </p:cNvPr>
                  <p:cNvGrpSpPr/>
                  <p:nvPr/>
                </p:nvGrpSpPr>
                <p:grpSpPr>
                  <a:xfrm>
                    <a:off x="3366118" y="3027281"/>
                    <a:ext cx="301842" cy="483838"/>
                    <a:chOff x="3062796" y="3027281"/>
                    <a:chExt cx="301842" cy="483838"/>
                  </a:xfrm>
                </p:grpSpPr>
                <p:cxnSp>
                  <p:nvCxnSpPr>
                    <p:cNvPr id="128" name="Straight Connector 127">
                      <a:extLst>
                        <a:ext uri="{FF2B5EF4-FFF2-40B4-BE49-F238E27FC236}">
                          <a16:creationId xmlns:a16="http://schemas.microsoft.com/office/drawing/2014/main" id="{81094430-5D82-5C90-4CD2-7AC04F27AB1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3062796" y="3027281"/>
                      <a:ext cx="150922" cy="483834"/>
                    </a:xfrm>
                    <a:prstGeom prst="line">
                      <a:avLst/>
                    </a:prstGeom>
                    <a:ln w="57150"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9" name="Straight Connector 128">
                      <a:extLst>
                        <a:ext uri="{FF2B5EF4-FFF2-40B4-BE49-F238E27FC236}">
                          <a16:creationId xmlns:a16="http://schemas.microsoft.com/office/drawing/2014/main" id="{D51A4EA8-D4B4-B253-504D-CBDB45B02A3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13717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8" name="Group 117">
                    <a:extLst>
                      <a:ext uri="{FF2B5EF4-FFF2-40B4-BE49-F238E27FC236}">
                        <a16:creationId xmlns:a16="http://schemas.microsoft.com/office/drawing/2014/main" id="{6F30D086-34ED-D64B-2EE0-17E95165A9BA}"/>
                      </a:ext>
                    </a:extLst>
                  </p:cNvPr>
                  <p:cNvGrpSpPr/>
                  <p:nvPr/>
                </p:nvGrpSpPr>
                <p:grpSpPr>
                  <a:xfrm>
                    <a:off x="3971282" y="3038382"/>
                    <a:ext cx="301842" cy="483834"/>
                    <a:chOff x="3062796" y="3027285"/>
                    <a:chExt cx="301842" cy="483834"/>
                  </a:xfrm>
                </p:grpSpPr>
                <p:cxnSp>
                  <p:nvCxnSpPr>
                    <p:cNvPr id="126" name="Straight Connector 125">
                      <a:extLst>
                        <a:ext uri="{FF2B5EF4-FFF2-40B4-BE49-F238E27FC236}">
                          <a16:creationId xmlns:a16="http://schemas.microsoft.com/office/drawing/2014/main" id="{376FF651-1944-90A5-787A-458E196BFE6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3062796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7" name="Straight Connector 126">
                      <a:extLst>
                        <a:ext uri="{FF2B5EF4-FFF2-40B4-BE49-F238E27FC236}">
                          <a16:creationId xmlns:a16="http://schemas.microsoft.com/office/drawing/2014/main" id="{31BF86D1-3FC4-CEEB-D941-C82A79DE8FE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13717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9" name="Group 118">
                    <a:extLst>
                      <a:ext uri="{FF2B5EF4-FFF2-40B4-BE49-F238E27FC236}">
                        <a16:creationId xmlns:a16="http://schemas.microsoft.com/office/drawing/2014/main" id="{7ECECD8A-B121-C464-F6F2-3AF87374AAF7}"/>
                      </a:ext>
                    </a:extLst>
                  </p:cNvPr>
                  <p:cNvGrpSpPr/>
                  <p:nvPr/>
                </p:nvGrpSpPr>
                <p:grpSpPr>
                  <a:xfrm>
                    <a:off x="3667960" y="3038382"/>
                    <a:ext cx="301842" cy="483834"/>
                    <a:chOff x="3062796" y="3027285"/>
                    <a:chExt cx="301842" cy="483834"/>
                  </a:xfrm>
                </p:grpSpPr>
                <p:cxnSp>
                  <p:nvCxnSpPr>
                    <p:cNvPr id="124" name="Straight Connector 123">
                      <a:extLst>
                        <a:ext uri="{FF2B5EF4-FFF2-40B4-BE49-F238E27FC236}">
                          <a16:creationId xmlns:a16="http://schemas.microsoft.com/office/drawing/2014/main" id="{42797E1E-6956-CCD2-399C-0EBAA2DECFC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3062796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5" name="Straight Connector 124">
                      <a:extLst>
                        <a:ext uri="{FF2B5EF4-FFF2-40B4-BE49-F238E27FC236}">
                          <a16:creationId xmlns:a16="http://schemas.microsoft.com/office/drawing/2014/main" id="{CE004B06-D418-20BC-81DB-4FC6547E16B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13717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0" name="Group 119">
                    <a:extLst>
                      <a:ext uri="{FF2B5EF4-FFF2-40B4-BE49-F238E27FC236}">
                        <a16:creationId xmlns:a16="http://schemas.microsoft.com/office/drawing/2014/main" id="{90BCB4F7-70A0-0EE7-3F4D-1063B1F35C78}"/>
                      </a:ext>
                    </a:extLst>
                  </p:cNvPr>
                  <p:cNvGrpSpPr/>
                  <p:nvPr/>
                </p:nvGrpSpPr>
                <p:grpSpPr>
                  <a:xfrm>
                    <a:off x="4273124" y="3027284"/>
                    <a:ext cx="301842" cy="483835"/>
                    <a:chOff x="3062796" y="3027284"/>
                    <a:chExt cx="301842" cy="483835"/>
                  </a:xfrm>
                </p:grpSpPr>
                <p:cxnSp>
                  <p:nvCxnSpPr>
                    <p:cNvPr id="122" name="Straight Connector 121">
                      <a:extLst>
                        <a:ext uri="{FF2B5EF4-FFF2-40B4-BE49-F238E27FC236}">
                          <a16:creationId xmlns:a16="http://schemas.microsoft.com/office/drawing/2014/main" id="{83646443-5619-CD34-38EB-FEAB5D3BCE7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3062796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3" name="Straight Connector 122">
                      <a:extLst>
                        <a:ext uri="{FF2B5EF4-FFF2-40B4-BE49-F238E27FC236}">
                          <a16:creationId xmlns:a16="http://schemas.microsoft.com/office/drawing/2014/main" id="{89616014-2E63-1600-F2F5-EC25433D7FF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13717" y="3027284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E0A8514D-72FD-07A4-9BB7-344E184213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5567" y="3779608"/>
                  <a:ext cx="0" cy="344935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5DCDCE49-91EB-52B1-9257-7419B4B79D29}"/>
                  </a:ext>
                </a:extLst>
              </p:cNvPr>
              <p:cNvGrpSpPr/>
              <p:nvPr/>
            </p:nvGrpSpPr>
            <p:grpSpPr>
              <a:xfrm>
                <a:off x="6914542" y="1339427"/>
                <a:ext cx="1267513" cy="524620"/>
                <a:chOff x="3062796" y="3027281"/>
                <a:chExt cx="1512170" cy="494935"/>
              </a:xfrm>
            </p:grpSpPr>
            <p:grpSp>
              <p:nvGrpSpPr>
                <p:cNvPr id="157" name="Group 156">
                  <a:extLst>
                    <a:ext uri="{FF2B5EF4-FFF2-40B4-BE49-F238E27FC236}">
                      <a16:creationId xmlns:a16="http://schemas.microsoft.com/office/drawing/2014/main" id="{2EF76897-8C62-83B2-5F2F-D862A3F03F9F}"/>
                    </a:ext>
                  </a:extLst>
                </p:cNvPr>
                <p:cNvGrpSpPr/>
                <p:nvPr/>
              </p:nvGrpSpPr>
              <p:grpSpPr>
                <a:xfrm>
                  <a:off x="3062796" y="3038382"/>
                  <a:ext cx="301842" cy="483834"/>
                  <a:chOff x="3062796" y="3027285"/>
                  <a:chExt cx="301842" cy="483834"/>
                </a:xfrm>
              </p:grpSpPr>
              <p:cxnSp>
                <p:nvCxnSpPr>
                  <p:cNvPr id="171" name="Straight Connector 170">
                    <a:extLst>
                      <a:ext uri="{FF2B5EF4-FFF2-40B4-BE49-F238E27FC236}">
                        <a16:creationId xmlns:a16="http://schemas.microsoft.com/office/drawing/2014/main" id="{020E87FE-5020-523F-9FEC-62D96BD230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2" name="Straight Connector 171">
                    <a:extLst>
                      <a:ext uri="{FF2B5EF4-FFF2-40B4-BE49-F238E27FC236}">
                        <a16:creationId xmlns:a16="http://schemas.microsoft.com/office/drawing/2014/main" id="{70AC35DF-DE01-EFC0-435E-ACED963FFC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8" name="Group 157">
                  <a:extLst>
                    <a:ext uri="{FF2B5EF4-FFF2-40B4-BE49-F238E27FC236}">
                      <a16:creationId xmlns:a16="http://schemas.microsoft.com/office/drawing/2014/main" id="{A8E4A266-7A05-0BEB-FA42-6E8C37674E77}"/>
                    </a:ext>
                  </a:extLst>
                </p:cNvPr>
                <p:cNvGrpSpPr/>
                <p:nvPr/>
              </p:nvGrpSpPr>
              <p:grpSpPr>
                <a:xfrm>
                  <a:off x="3366118" y="3027281"/>
                  <a:ext cx="301842" cy="483838"/>
                  <a:chOff x="3062796" y="3027281"/>
                  <a:chExt cx="301842" cy="483838"/>
                </a:xfrm>
              </p:grpSpPr>
              <p:cxnSp>
                <p:nvCxnSpPr>
                  <p:cNvPr id="169" name="Straight Connector 168">
                    <a:extLst>
                      <a:ext uri="{FF2B5EF4-FFF2-40B4-BE49-F238E27FC236}">
                        <a16:creationId xmlns:a16="http://schemas.microsoft.com/office/drawing/2014/main" id="{43904242-3A0C-A909-DB33-F46E877757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1"/>
                    <a:ext cx="150922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Straight Connector 169">
                    <a:extLst>
                      <a:ext uri="{FF2B5EF4-FFF2-40B4-BE49-F238E27FC236}">
                        <a16:creationId xmlns:a16="http://schemas.microsoft.com/office/drawing/2014/main" id="{02D1E682-F36B-37D6-6CEC-A8C5CFA5B0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9" name="Group 158">
                  <a:extLst>
                    <a:ext uri="{FF2B5EF4-FFF2-40B4-BE49-F238E27FC236}">
                      <a16:creationId xmlns:a16="http://schemas.microsoft.com/office/drawing/2014/main" id="{9E4EC478-4491-8E56-39AA-74D8ACAD7E2D}"/>
                    </a:ext>
                  </a:extLst>
                </p:cNvPr>
                <p:cNvGrpSpPr/>
                <p:nvPr/>
              </p:nvGrpSpPr>
              <p:grpSpPr>
                <a:xfrm>
                  <a:off x="3971282" y="3038382"/>
                  <a:ext cx="301842" cy="483834"/>
                  <a:chOff x="3062796" y="3027285"/>
                  <a:chExt cx="301842" cy="483834"/>
                </a:xfrm>
              </p:grpSpPr>
              <p:cxnSp>
                <p:nvCxnSpPr>
                  <p:cNvPr id="167" name="Straight Connector 166">
                    <a:extLst>
                      <a:ext uri="{FF2B5EF4-FFF2-40B4-BE49-F238E27FC236}">
                        <a16:creationId xmlns:a16="http://schemas.microsoft.com/office/drawing/2014/main" id="{69D3D1C7-C1EF-196B-8DB8-FADA47CBF68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>
                    <a:extLst>
                      <a:ext uri="{FF2B5EF4-FFF2-40B4-BE49-F238E27FC236}">
                        <a16:creationId xmlns:a16="http://schemas.microsoft.com/office/drawing/2014/main" id="{14D2ADE6-3A9A-B3A3-7FE0-2D581BBDA0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0" name="Group 159">
                  <a:extLst>
                    <a:ext uri="{FF2B5EF4-FFF2-40B4-BE49-F238E27FC236}">
                      <a16:creationId xmlns:a16="http://schemas.microsoft.com/office/drawing/2014/main" id="{29CF6328-3562-CBA6-7B4D-8A3F00A8FC6D}"/>
                    </a:ext>
                  </a:extLst>
                </p:cNvPr>
                <p:cNvGrpSpPr/>
                <p:nvPr/>
              </p:nvGrpSpPr>
              <p:grpSpPr>
                <a:xfrm>
                  <a:off x="3667960" y="3038382"/>
                  <a:ext cx="301842" cy="483834"/>
                  <a:chOff x="3062796" y="3027285"/>
                  <a:chExt cx="301842" cy="483834"/>
                </a:xfrm>
              </p:grpSpPr>
              <p:cxnSp>
                <p:nvCxnSpPr>
                  <p:cNvPr id="165" name="Straight Connector 164">
                    <a:extLst>
                      <a:ext uri="{FF2B5EF4-FFF2-40B4-BE49-F238E27FC236}">
                        <a16:creationId xmlns:a16="http://schemas.microsoft.com/office/drawing/2014/main" id="{2ABEFF08-053D-5A02-87B7-6DEEFE49EE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Straight Connector 165">
                    <a:extLst>
                      <a:ext uri="{FF2B5EF4-FFF2-40B4-BE49-F238E27FC236}">
                        <a16:creationId xmlns:a16="http://schemas.microsoft.com/office/drawing/2014/main" id="{8E06BDE5-ABEE-AE22-5E10-4C0DB01D2A6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8656DE66-E096-155A-6842-65F751765A62}"/>
                    </a:ext>
                  </a:extLst>
                </p:cNvPr>
                <p:cNvGrpSpPr/>
                <p:nvPr/>
              </p:nvGrpSpPr>
              <p:grpSpPr>
                <a:xfrm>
                  <a:off x="4273124" y="3027284"/>
                  <a:ext cx="301842" cy="483835"/>
                  <a:chOff x="3062796" y="3027284"/>
                  <a:chExt cx="301842" cy="483835"/>
                </a:xfrm>
              </p:grpSpPr>
              <p:cxnSp>
                <p:nvCxnSpPr>
                  <p:cNvPr id="163" name="Straight Connector 162">
                    <a:extLst>
                      <a:ext uri="{FF2B5EF4-FFF2-40B4-BE49-F238E27FC236}">
                        <a16:creationId xmlns:a16="http://schemas.microsoft.com/office/drawing/2014/main" id="{4F35B175-F14C-8977-5222-F566D43C69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Straight Connector 163">
                    <a:extLst>
                      <a:ext uri="{FF2B5EF4-FFF2-40B4-BE49-F238E27FC236}">
                        <a16:creationId xmlns:a16="http://schemas.microsoft.com/office/drawing/2014/main" id="{998A89D9-E388-606F-392F-C51CCAADAE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4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D3FE472E-36DA-28D3-BC5F-306518842FB0}"/>
              </a:ext>
            </a:extLst>
          </p:cNvPr>
          <p:cNvSpPr txBox="1"/>
          <p:nvPr/>
        </p:nvSpPr>
        <p:spPr>
          <a:xfrm>
            <a:off x="2292558" y="4641316"/>
            <a:ext cx="754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-12 V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BA4040E-5463-759D-A102-16C443253755}"/>
              </a:ext>
            </a:extLst>
          </p:cNvPr>
          <p:cNvSpPr txBox="1"/>
          <p:nvPr/>
        </p:nvSpPr>
        <p:spPr>
          <a:xfrm>
            <a:off x="3317154" y="4756570"/>
            <a:ext cx="1763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rgbClr val="FF0000"/>
                </a:solidFill>
              </a:rPr>
              <a:t>Rheostat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BB74FB55-C9FF-65FE-AECE-6965B27F886C}"/>
              </a:ext>
            </a:extLst>
          </p:cNvPr>
          <p:cNvSpPr txBox="1"/>
          <p:nvPr/>
        </p:nvSpPr>
        <p:spPr>
          <a:xfrm>
            <a:off x="6526125" y="4378836"/>
            <a:ext cx="1763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rgbClr val="FF0000"/>
                </a:solidFill>
              </a:rPr>
              <a:t>Comparator IC</a:t>
            </a:r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607047EA-89F0-06D1-8AB9-08EA0D182CA8}"/>
              </a:ext>
            </a:extLst>
          </p:cNvPr>
          <p:cNvGrpSpPr/>
          <p:nvPr/>
        </p:nvGrpSpPr>
        <p:grpSpPr>
          <a:xfrm rot="5400000">
            <a:off x="9021690" y="3048928"/>
            <a:ext cx="512854" cy="425351"/>
            <a:chOff x="3610045" y="3464345"/>
            <a:chExt cx="693435" cy="575227"/>
          </a:xfrm>
        </p:grpSpPr>
        <p:sp>
          <p:nvSpPr>
            <p:cNvPr id="181" name="Isosceles Triangle 180">
              <a:extLst>
                <a:ext uri="{FF2B5EF4-FFF2-40B4-BE49-F238E27FC236}">
                  <a16:creationId xmlns:a16="http://schemas.microsoft.com/office/drawing/2014/main" id="{ECEF415A-C00F-A541-5999-85A256C1B2AA}"/>
                </a:ext>
              </a:extLst>
            </p:cNvPr>
            <p:cNvSpPr/>
            <p:nvPr/>
          </p:nvSpPr>
          <p:spPr>
            <a:xfrm>
              <a:off x="3610045" y="3464345"/>
              <a:ext cx="653140" cy="57522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F15D40F0-C4AF-A568-5214-6B9F82986F9A}"/>
                </a:ext>
              </a:extLst>
            </p:cNvPr>
            <p:cNvCxnSpPr>
              <a:cxnSpLocks/>
            </p:cNvCxnSpPr>
            <p:nvPr/>
          </p:nvCxnSpPr>
          <p:spPr>
            <a:xfrm>
              <a:off x="3610045" y="3491609"/>
              <a:ext cx="693435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7" name="Oval 186">
            <a:extLst>
              <a:ext uri="{FF2B5EF4-FFF2-40B4-BE49-F238E27FC236}">
                <a16:creationId xmlns:a16="http://schemas.microsoft.com/office/drawing/2014/main" id="{43939E3E-3D2E-6F9E-8D2F-3AE299CCFAB3}"/>
              </a:ext>
            </a:extLst>
          </p:cNvPr>
          <p:cNvSpPr/>
          <p:nvPr/>
        </p:nvSpPr>
        <p:spPr>
          <a:xfrm>
            <a:off x="7247676" y="1925400"/>
            <a:ext cx="140592" cy="1309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2B48695D-7A3B-F1D7-4F85-0D8CBD94B8F4}"/>
              </a:ext>
            </a:extLst>
          </p:cNvPr>
          <p:cNvSpPr/>
          <p:nvPr/>
        </p:nvSpPr>
        <p:spPr>
          <a:xfrm>
            <a:off x="7256383" y="4272367"/>
            <a:ext cx="140592" cy="1309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EAF36DEA-EC74-B45A-462B-71489D3F13F7}"/>
              </a:ext>
            </a:extLst>
          </p:cNvPr>
          <p:cNvSpPr txBox="1"/>
          <p:nvPr/>
        </p:nvSpPr>
        <p:spPr>
          <a:xfrm>
            <a:off x="7452586" y="4097725"/>
            <a:ext cx="852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-12 V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28F9B234-DB03-B291-FCED-8336BB579EFA}"/>
              </a:ext>
            </a:extLst>
          </p:cNvPr>
          <p:cNvSpPr txBox="1"/>
          <p:nvPr/>
        </p:nvSpPr>
        <p:spPr>
          <a:xfrm>
            <a:off x="6858442" y="1626834"/>
            <a:ext cx="1763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+12 V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950A3C6D-328E-DEED-0C2F-037317F07587}"/>
              </a:ext>
            </a:extLst>
          </p:cNvPr>
          <p:cNvSpPr txBox="1"/>
          <p:nvPr/>
        </p:nvSpPr>
        <p:spPr>
          <a:xfrm>
            <a:off x="8786139" y="3440855"/>
            <a:ext cx="954095" cy="408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rgbClr val="FF0000"/>
                </a:solidFill>
              </a:rPr>
              <a:t>Diode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2FB85033-B939-0100-CE32-9488A9CEBA58}"/>
              </a:ext>
            </a:extLst>
          </p:cNvPr>
          <p:cNvSpPr txBox="1"/>
          <p:nvPr/>
        </p:nvSpPr>
        <p:spPr>
          <a:xfrm>
            <a:off x="5477881" y="4661129"/>
            <a:ext cx="779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+12 V</a:t>
            </a:r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8D790C94-6EEE-C6E8-DCB0-91497B3B2A19}"/>
              </a:ext>
            </a:extLst>
          </p:cNvPr>
          <p:cNvCxnSpPr>
            <a:cxnSpLocks/>
          </p:cNvCxnSpPr>
          <p:nvPr/>
        </p:nvCxnSpPr>
        <p:spPr>
          <a:xfrm>
            <a:off x="1756753" y="5301591"/>
            <a:ext cx="9277132" cy="115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Oval 198">
            <a:extLst>
              <a:ext uri="{FF2B5EF4-FFF2-40B4-BE49-F238E27FC236}">
                <a16:creationId xmlns:a16="http://schemas.microsoft.com/office/drawing/2014/main" id="{CBB80FE3-CC2F-FE8F-768C-C681EA112B9B}"/>
              </a:ext>
            </a:extLst>
          </p:cNvPr>
          <p:cNvSpPr/>
          <p:nvPr/>
        </p:nvSpPr>
        <p:spPr>
          <a:xfrm>
            <a:off x="10904298" y="3181244"/>
            <a:ext cx="140592" cy="1309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59EE01FF-6394-37B7-4C8B-A04DC6B6508E}"/>
              </a:ext>
            </a:extLst>
          </p:cNvPr>
          <p:cNvSpPr/>
          <p:nvPr/>
        </p:nvSpPr>
        <p:spPr>
          <a:xfrm>
            <a:off x="10946418" y="5236133"/>
            <a:ext cx="140592" cy="1309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DD26A7F2-1485-1EDD-268F-2EED38781419}"/>
              </a:ext>
            </a:extLst>
          </p:cNvPr>
          <p:cNvGrpSpPr/>
          <p:nvPr/>
        </p:nvGrpSpPr>
        <p:grpSpPr>
          <a:xfrm>
            <a:off x="10516897" y="3429000"/>
            <a:ext cx="1062352" cy="1612426"/>
            <a:chOff x="10516897" y="3429000"/>
            <a:chExt cx="1062352" cy="1612426"/>
          </a:xfrm>
        </p:grpSpPr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1793A79D-9D95-2D90-A7EB-EC9D205CB3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12485" y="3429000"/>
              <a:ext cx="0" cy="1612426"/>
            </a:xfrm>
            <a:prstGeom prst="line">
              <a:avLst/>
            </a:prstGeom>
            <a:ln w="28575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50997592-738D-55C2-2FEA-90B572DC3FD1}"/>
                </a:ext>
              </a:extLst>
            </p:cNvPr>
            <p:cNvSpPr txBox="1"/>
            <p:nvPr/>
          </p:nvSpPr>
          <p:spPr>
            <a:xfrm>
              <a:off x="10516897" y="3938696"/>
              <a:ext cx="1062352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PWM Signal</a:t>
              </a:r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B9BCD7C6-9BF2-58B7-0065-21B978E78235}"/>
              </a:ext>
            </a:extLst>
          </p:cNvPr>
          <p:cNvGrpSpPr/>
          <p:nvPr/>
        </p:nvGrpSpPr>
        <p:grpSpPr>
          <a:xfrm>
            <a:off x="11119061" y="3136453"/>
            <a:ext cx="237269" cy="189403"/>
            <a:chOff x="10745367" y="1739954"/>
            <a:chExt cx="195560" cy="220497"/>
          </a:xfrm>
        </p:grpSpPr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44D00175-426F-3841-9FD2-6CC306B7DB0F}"/>
                </a:ext>
              </a:extLst>
            </p:cNvPr>
            <p:cNvSpPr/>
            <p:nvPr/>
          </p:nvSpPr>
          <p:spPr>
            <a:xfrm rot="5400000">
              <a:off x="10732898" y="1827343"/>
              <a:ext cx="220497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0126DDFC-E89C-472B-1596-BF4C0EDA2F48}"/>
                </a:ext>
              </a:extLst>
            </p:cNvPr>
            <p:cNvSpPr/>
            <p:nvPr/>
          </p:nvSpPr>
          <p:spPr>
            <a:xfrm rot="10800000">
              <a:off x="10745367" y="1827344"/>
              <a:ext cx="195560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1" name="Rectangle 210" descr="PWM Signal generator">
            <a:extLst>
              <a:ext uri="{FF2B5EF4-FFF2-40B4-BE49-F238E27FC236}">
                <a16:creationId xmlns:a16="http://schemas.microsoft.com/office/drawing/2014/main" id="{C055DCD0-7EBC-AB86-BC4F-4D2944F84E3D}"/>
              </a:ext>
            </a:extLst>
          </p:cNvPr>
          <p:cNvSpPr/>
          <p:nvPr/>
        </p:nvSpPr>
        <p:spPr>
          <a:xfrm rot="10800000">
            <a:off x="11161836" y="5278731"/>
            <a:ext cx="195560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97B8FF6E-2BD5-50DF-EFBE-8DDBB601A125}"/>
              </a:ext>
            </a:extLst>
          </p:cNvPr>
          <p:cNvSpPr txBox="1"/>
          <p:nvPr/>
        </p:nvSpPr>
        <p:spPr>
          <a:xfrm>
            <a:off x="4632881" y="220882"/>
            <a:ext cx="2731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PWM Signal Generator</a:t>
            </a:r>
          </a:p>
        </p:txBody>
      </p:sp>
    </p:spTree>
    <p:extLst>
      <p:ext uri="{BB962C8B-B14F-4D97-AF65-F5344CB8AC3E}">
        <p14:creationId xmlns:p14="http://schemas.microsoft.com/office/powerpoint/2010/main" val="1435615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>
            <a:extLst>
              <a:ext uri="{FF2B5EF4-FFF2-40B4-BE49-F238E27FC236}">
                <a16:creationId xmlns:a16="http://schemas.microsoft.com/office/drawing/2014/main" id="{C3AA53E3-6546-08A6-6DB2-BCC71C322E3B}"/>
              </a:ext>
            </a:extLst>
          </p:cNvPr>
          <p:cNvGrpSpPr/>
          <p:nvPr/>
        </p:nvGrpSpPr>
        <p:grpSpPr>
          <a:xfrm>
            <a:off x="224572" y="466716"/>
            <a:ext cx="4468675" cy="2461198"/>
            <a:chOff x="436745" y="355547"/>
            <a:chExt cx="5011561" cy="264424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7AAF030-7C1F-63AD-027B-98265155BDDA}"/>
                </a:ext>
              </a:extLst>
            </p:cNvPr>
            <p:cNvCxnSpPr>
              <a:cxnSpLocks/>
            </p:cNvCxnSpPr>
            <p:nvPr/>
          </p:nvCxnSpPr>
          <p:spPr>
            <a:xfrm>
              <a:off x="1371599" y="849084"/>
              <a:ext cx="152089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8F0B4A6-AB95-A929-DF2E-687E6F5C9767}"/>
                </a:ext>
              </a:extLst>
            </p:cNvPr>
            <p:cNvCxnSpPr>
              <a:cxnSpLocks/>
            </p:cNvCxnSpPr>
            <p:nvPr/>
          </p:nvCxnSpPr>
          <p:spPr>
            <a:xfrm>
              <a:off x="3408783" y="849084"/>
              <a:ext cx="152089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F518B60-DF60-A8A0-32E5-4C8B5C4F1DF7}"/>
                </a:ext>
              </a:extLst>
            </p:cNvPr>
            <p:cNvGrpSpPr/>
            <p:nvPr/>
          </p:nvGrpSpPr>
          <p:grpSpPr>
            <a:xfrm>
              <a:off x="4584440" y="830423"/>
              <a:ext cx="439795" cy="2169368"/>
              <a:chOff x="6096002" y="1241982"/>
              <a:chExt cx="439795" cy="2745606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C43003EF-F9B2-CF8F-BE70-7292108C47DB}"/>
                  </a:ext>
                </a:extLst>
              </p:cNvPr>
              <p:cNvGrpSpPr/>
              <p:nvPr/>
            </p:nvGrpSpPr>
            <p:grpSpPr>
              <a:xfrm rot="16200000">
                <a:off x="5694916" y="2383113"/>
                <a:ext cx="1241968" cy="439795"/>
                <a:chOff x="2905113" y="3027281"/>
                <a:chExt cx="1489971" cy="494935"/>
              </a:xfrm>
            </p:grpSpPr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A54B8261-AEE1-460E-BB75-CCEC614FBF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2786718" y="3145681"/>
                  <a:ext cx="394474" cy="157683"/>
                </a:xfrm>
                <a:prstGeom prst="line">
                  <a:avLst/>
                </a:prstGeom>
                <a:ln w="571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34AD756B-3909-6353-65C7-88CC5433A41C}"/>
                    </a:ext>
                  </a:extLst>
                </p:cNvPr>
                <p:cNvGrpSpPr/>
                <p:nvPr/>
              </p:nvGrpSpPr>
              <p:grpSpPr>
                <a:xfrm>
                  <a:off x="3062796" y="3038382"/>
                  <a:ext cx="301842" cy="483834"/>
                  <a:chOff x="3062796" y="3027285"/>
                  <a:chExt cx="301842" cy="483834"/>
                </a:xfrm>
              </p:grpSpPr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F0456ED6-92D9-53ED-547D-71BA3F820A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5"/>
                    <a:ext cx="150921" cy="483834"/>
                  </a:xfrm>
                  <a:prstGeom prst="line">
                    <a:avLst/>
                  </a:prstGeom>
                  <a:ln w="571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id="{A54338D7-BF6F-D06C-72E0-A424AA794B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5"/>
                    <a:ext cx="150921" cy="483834"/>
                  </a:xfrm>
                  <a:prstGeom prst="line">
                    <a:avLst/>
                  </a:prstGeom>
                  <a:ln w="571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B1254D03-FE2A-508B-5218-D0DF91AC8D84}"/>
                    </a:ext>
                  </a:extLst>
                </p:cNvPr>
                <p:cNvGrpSpPr/>
                <p:nvPr/>
              </p:nvGrpSpPr>
              <p:grpSpPr>
                <a:xfrm>
                  <a:off x="3366118" y="3027281"/>
                  <a:ext cx="301842" cy="483838"/>
                  <a:chOff x="3062796" y="3027281"/>
                  <a:chExt cx="301842" cy="483838"/>
                </a:xfrm>
              </p:grpSpPr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06E5720A-A791-FBDB-FE97-4BB42162DC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1"/>
                    <a:ext cx="150922" cy="483834"/>
                  </a:xfrm>
                  <a:prstGeom prst="line">
                    <a:avLst/>
                  </a:prstGeom>
                  <a:ln w="571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358D492C-1EA6-6F11-512A-A5CE41C71D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5"/>
                    <a:ext cx="150921" cy="483834"/>
                  </a:xfrm>
                  <a:prstGeom prst="line">
                    <a:avLst/>
                  </a:prstGeom>
                  <a:ln w="571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A9A7880F-F7BE-3BC2-4DB2-781E6D8E0C9D}"/>
                    </a:ext>
                  </a:extLst>
                </p:cNvPr>
                <p:cNvGrpSpPr/>
                <p:nvPr/>
              </p:nvGrpSpPr>
              <p:grpSpPr>
                <a:xfrm>
                  <a:off x="3971282" y="3038382"/>
                  <a:ext cx="301842" cy="483834"/>
                  <a:chOff x="3062796" y="3027285"/>
                  <a:chExt cx="301842" cy="483834"/>
                </a:xfrm>
              </p:grpSpPr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554A9622-ED1A-9C0A-759D-8F9211AF2F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5"/>
                    <a:ext cx="150921" cy="483834"/>
                  </a:xfrm>
                  <a:prstGeom prst="line">
                    <a:avLst/>
                  </a:prstGeom>
                  <a:ln w="571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1738831E-7025-3006-7265-FAE82C68211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5"/>
                    <a:ext cx="150921" cy="483834"/>
                  </a:xfrm>
                  <a:prstGeom prst="line">
                    <a:avLst/>
                  </a:prstGeom>
                  <a:ln w="571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19B9B957-C324-38B2-29BC-3BD8D73299E0}"/>
                    </a:ext>
                  </a:extLst>
                </p:cNvPr>
                <p:cNvGrpSpPr/>
                <p:nvPr/>
              </p:nvGrpSpPr>
              <p:grpSpPr>
                <a:xfrm>
                  <a:off x="3667960" y="3038382"/>
                  <a:ext cx="301842" cy="483834"/>
                  <a:chOff x="3062796" y="3027285"/>
                  <a:chExt cx="301842" cy="483834"/>
                </a:xfrm>
              </p:grpSpPr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8B47D8C3-FAFC-C454-6995-1AD57D09F8D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5"/>
                    <a:ext cx="150921" cy="483834"/>
                  </a:xfrm>
                  <a:prstGeom prst="line">
                    <a:avLst/>
                  </a:prstGeom>
                  <a:ln w="571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D8D89FDA-9EEA-698D-185C-9A7F92C6B6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5"/>
                    <a:ext cx="150921" cy="483834"/>
                  </a:xfrm>
                  <a:prstGeom prst="line">
                    <a:avLst/>
                  </a:prstGeom>
                  <a:ln w="571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A2FA1AA9-B93C-E92A-2060-30B5D2958B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4136867" y="3163543"/>
                  <a:ext cx="394475" cy="121959"/>
                </a:xfrm>
                <a:prstGeom prst="line">
                  <a:avLst/>
                </a:prstGeom>
                <a:ln w="571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EAD76A07-4B5F-2116-F8E3-714CC92BA6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34769" y="1241982"/>
                <a:ext cx="0" cy="77145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61EB040F-BFDE-3303-9759-38A9CDDEF0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34769" y="3188904"/>
                <a:ext cx="0" cy="79868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D0A55DA-E7A3-0A00-A83A-BBC21C3F3471}"/>
                </a:ext>
              </a:extLst>
            </p:cNvPr>
            <p:cNvCxnSpPr>
              <a:cxnSpLocks/>
            </p:cNvCxnSpPr>
            <p:nvPr/>
          </p:nvCxnSpPr>
          <p:spPr>
            <a:xfrm>
              <a:off x="1371599" y="2995125"/>
              <a:ext cx="35580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CFE003-BDCC-5C3F-4233-38758D9CFAF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74833" y="839753"/>
              <a:ext cx="1" cy="21600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0B53BD2-B9D7-AA77-5521-41EB2F0C033A}"/>
                </a:ext>
              </a:extLst>
            </p:cNvPr>
            <p:cNvSpPr/>
            <p:nvPr/>
          </p:nvSpPr>
          <p:spPr>
            <a:xfrm>
              <a:off x="2839749" y="780930"/>
              <a:ext cx="111948" cy="117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C7FAFBA-FCBF-9FF2-F8B9-0141A3C36188}"/>
                </a:ext>
              </a:extLst>
            </p:cNvPr>
            <p:cNvSpPr/>
            <p:nvPr/>
          </p:nvSpPr>
          <p:spPr>
            <a:xfrm>
              <a:off x="3332396" y="780930"/>
              <a:ext cx="111948" cy="117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EB65AE4-F5BF-8745-7C41-AA0C8E87FA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9318" y="626571"/>
              <a:ext cx="439907" cy="217848"/>
            </a:xfrm>
            <a:prstGeom prst="line">
              <a:avLst/>
            </a:prstGeom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D4D9323-3C25-EE3B-D064-79F294CEDCE2}"/>
                </a:ext>
              </a:extLst>
            </p:cNvPr>
            <p:cNvSpPr/>
            <p:nvPr/>
          </p:nvSpPr>
          <p:spPr>
            <a:xfrm>
              <a:off x="2575189" y="430721"/>
              <a:ext cx="1147663" cy="609547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AC472B1B-BEC6-1B7E-BAC1-7971440160C3}"/>
                </a:ext>
              </a:extLst>
            </p:cNvPr>
            <p:cNvGrpSpPr/>
            <p:nvPr/>
          </p:nvGrpSpPr>
          <p:grpSpPr>
            <a:xfrm>
              <a:off x="1039476" y="1555863"/>
              <a:ext cx="664246" cy="631059"/>
              <a:chOff x="5057339" y="2354902"/>
              <a:chExt cx="1042108" cy="993632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5B51811-99BF-3034-2E65-38F23FC7A317}"/>
                  </a:ext>
                </a:extLst>
              </p:cNvPr>
              <p:cNvSpPr/>
              <p:nvPr/>
            </p:nvSpPr>
            <p:spPr>
              <a:xfrm>
                <a:off x="5057339" y="2354902"/>
                <a:ext cx="1042108" cy="99363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AEB48BFC-AAF8-C778-A486-990B14F920EC}"/>
                  </a:ext>
                </a:extLst>
              </p:cNvPr>
              <p:cNvGrpSpPr/>
              <p:nvPr/>
            </p:nvGrpSpPr>
            <p:grpSpPr>
              <a:xfrm>
                <a:off x="5415494" y="2585541"/>
                <a:ext cx="325797" cy="325797"/>
                <a:chOff x="5941524" y="3249334"/>
                <a:chExt cx="325797" cy="325797"/>
              </a:xfrm>
              <a:solidFill>
                <a:srgbClr val="FF0000"/>
              </a:solidFill>
            </p:grpSpPr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BB524E9F-0E25-D163-2022-C5054177E62B}"/>
                    </a:ext>
                  </a:extLst>
                </p:cNvPr>
                <p:cNvSpPr/>
                <p:nvPr/>
              </p:nvSpPr>
              <p:spPr>
                <a:xfrm rot="5400000">
                  <a:off x="5941523" y="3376482"/>
                  <a:ext cx="325797" cy="7150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D34647C4-BCEC-158D-4396-7668E09A1044}"/>
                    </a:ext>
                  </a:extLst>
                </p:cNvPr>
                <p:cNvSpPr/>
                <p:nvPr/>
              </p:nvSpPr>
              <p:spPr>
                <a:xfrm>
                  <a:off x="5941524" y="3376391"/>
                  <a:ext cx="325797" cy="7150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6BA4092-DE27-D045-EC59-C117C1282A16}"/>
                  </a:ext>
                </a:extLst>
              </p:cNvPr>
              <p:cNvSpPr/>
              <p:nvPr/>
            </p:nvSpPr>
            <p:spPr>
              <a:xfrm>
                <a:off x="5415494" y="3080397"/>
                <a:ext cx="325797" cy="7150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533DF0F1-1AFD-D0BC-64B4-6AE3C655A786}"/>
                </a:ext>
              </a:extLst>
            </p:cNvPr>
            <p:cNvGrpSpPr/>
            <p:nvPr/>
          </p:nvGrpSpPr>
          <p:grpSpPr>
            <a:xfrm>
              <a:off x="4196487" y="765753"/>
              <a:ext cx="279715" cy="166662"/>
              <a:chOff x="3545633" y="4198776"/>
              <a:chExt cx="184963" cy="296002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B99F7A73-40D7-DEE9-53F9-230D62B7EFF2}"/>
                  </a:ext>
                </a:extLst>
              </p:cNvPr>
              <p:cNvCxnSpPr/>
              <p:nvPr/>
            </p:nvCxnSpPr>
            <p:spPr>
              <a:xfrm>
                <a:off x="3545633" y="4198776"/>
                <a:ext cx="177219" cy="13995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AC10F1AB-DFCF-7D2D-5192-37DADC281C1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53377" y="4354819"/>
                <a:ext cx="177219" cy="13995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57A7A02-42EE-032B-486E-A830B5F9DEB7}"/>
                </a:ext>
              </a:extLst>
            </p:cNvPr>
            <p:cNvSpPr txBox="1"/>
            <p:nvPr/>
          </p:nvSpPr>
          <p:spPr>
            <a:xfrm>
              <a:off x="436745" y="1665237"/>
              <a:ext cx="765835" cy="3968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IN" b="1" baseline="-25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endParaRPr lang="en-I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C69BDE8D-2948-FA03-EF85-97ABBF405A79}"/>
                </a:ext>
              </a:extLst>
            </p:cNvPr>
            <p:cNvSpPr txBox="1"/>
            <p:nvPr/>
          </p:nvSpPr>
          <p:spPr>
            <a:xfrm>
              <a:off x="4017514" y="1644620"/>
              <a:ext cx="7658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C4BD535D-F658-1EF1-AE3C-0E10C9AD9EFC}"/>
                </a:ext>
              </a:extLst>
            </p:cNvPr>
            <p:cNvGrpSpPr/>
            <p:nvPr/>
          </p:nvGrpSpPr>
          <p:grpSpPr>
            <a:xfrm>
              <a:off x="4972451" y="1179415"/>
              <a:ext cx="475855" cy="1429249"/>
              <a:chOff x="5243804" y="3294644"/>
              <a:chExt cx="475855" cy="1429249"/>
            </a:xfrm>
          </p:grpSpPr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5081553D-F3A7-80CD-CE6B-8DEFA74FA4D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761647" y="4009269"/>
                <a:ext cx="1429249" cy="0"/>
              </a:xfrm>
              <a:prstGeom prst="straightConnector1">
                <a:avLst/>
              </a:prstGeom>
              <a:ln w="28575" cap="flat" cmpd="sng" algn="ctr">
                <a:solidFill>
                  <a:schemeClr val="accent2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DF7DE32C-49C2-9E39-43C9-B4B25D977E8A}"/>
                  </a:ext>
                </a:extLst>
              </p:cNvPr>
              <p:cNvSpPr txBox="1"/>
              <p:nvPr/>
            </p:nvSpPr>
            <p:spPr>
              <a:xfrm>
                <a:off x="5243804" y="3853543"/>
                <a:ext cx="47585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</a:t>
                </a:r>
                <a:r>
                  <a:rPr lang="en-IN" b="1" baseline="-250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</a:t>
                </a:r>
                <a:endParaRPr lang="en-I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8293DEA-88E7-63BF-237C-A7BCC0ECACB7}"/>
                </a:ext>
              </a:extLst>
            </p:cNvPr>
            <p:cNvSpPr txBox="1"/>
            <p:nvPr/>
          </p:nvSpPr>
          <p:spPr>
            <a:xfrm>
              <a:off x="4103551" y="355547"/>
              <a:ext cx="7658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IN" sz="2400" b="1" baseline="-25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endParaRPr lang="en-I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3ACFDC0-39DC-7882-535E-3E317EA62C2B}"/>
                </a:ext>
              </a:extLst>
            </p:cNvPr>
            <p:cNvSpPr txBox="1"/>
            <p:nvPr/>
          </p:nvSpPr>
          <p:spPr>
            <a:xfrm>
              <a:off x="2783388" y="1027871"/>
              <a:ext cx="7658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SW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4265563B-C971-F2FF-3486-0D2B654F06A8}"/>
              </a:ext>
            </a:extLst>
          </p:cNvPr>
          <p:cNvGrpSpPr/>
          <p:nvPr/>
        </p:nvGrpSpPr>
        <p:grpSpPr>
          <a:xfrm>
            <a:off x="5749953" y="251206"/>
            <a:ext cx="6175702" cy="2861374"/>
            <a:chOff x="6111959" y="263583"/>
            <a:chExt cx="6175702" cy="2861374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BBFE886C-CDFB-A720-8DC3-988C1D3CC051}"/>
                </a:ext>
              </a:extLst>
            </p:cNvPr>
            <p:cNvGrpSpPr/>
            <p:nvPr/>
          </p:nvGrpSpPr>
          <p:grpSpPr>
            <a:xfrm>
              <a:off x="6111959" y="263583"/>
              <a:ext cx="5504653" cy="2861374"/>
              <a:chOff x="6410150" y="261233"/>
              <a:chExt cx="5504653" cy="2861374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BD69AA5B-65FB-99FB-E765-594B612CA6E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30003" y="626571"/>
                <a:ext cx="0" cy="2370178"/>
              </a:xfrm>
              <a:prstGeom prst="line">
                <a:avLst/>
              </a:prstGeom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B48AE81E-A059-7CF2-B41C-1A3641E65F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7074" y="2702923"/>
                <a:ext cx="5427729" cy="0"/>
              </a:xfrm>
              <a:prstGeom prst="line">
                <a:avLst/>
              </a:prstGeom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7B23AE99-BD56-BC02-DCB6-F686EB6E02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30003" y="1272072"/>
                <a:ext cx="143691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87888AF4-9D41-8302-1B41-7CC70B75EE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69823" y="1272072"/>
                <a:ext cx="1436919" cy="1078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D5612166-6403-1B92-E30F-DB91ED4D8E4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540793" y="1990531"/>
                <a:ext cx="143691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6AEE6DEC-A64D-FABF-990A-7EB4AEFD1D9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270026" y="2002620"/>
                <a:ext cx="143691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A8FF4FE1-AA61-CF04-99F8-BF31B9A5AFC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671282" y="2001317"/>
                <a:ext cx="143691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F3710D6F-0ED2-0D75-75E3-14FE834926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44611" y="928301"/>
                <a:ext cx="1429249" cy="0"/>
              </a:xfrm>
              <a:prstGeom prst="straightConnector1">
                <a:avLst/>
              </a:prstGeom>
              <a:ln w="28575" cap="flat" cmpd="sng" algn="ctr">
                <a:solidFill>
                  <a:schemeClr val="accent2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57A65714-F152-A898-3D02-140C506849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73860" y="921807"/>
                <a:ext cx="714625" cy="0"/>
              </a:xfrm>
              <a:prstGeom prst="straightConnector1">
                <a:avLst/>
              </a:prstGeom>
              <a:ln w="28575" cap="flat" cmpd="sng" algn="ctr">
                <a:solidFill>
                  <a:schemeClr val="accent2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752BE3A2-7D00-F270-1747-B31D2E51E716}"/>
                  </a:ext>
                </a:extLst>
              </p:cNvPr>
              <p:cNvSpPr txBox="1"/>
              <p:nvPr/>
            </p:nvSpPr>
            <p:spPr>
              <a:xfrm>
                <a:off x="7228394" y="517442"/>
                <a:ext cx="63583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</a:t>
                </a:r>
                <a:r>
                  <a:rPr lang="en-IN" b="1" baseline="-250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ON</a:t>
                </a:r>
                <a:endParaRPr lang="en-I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6B0C15F8-F5CC-1EC6-CA6C-26165C81DC6D}"/>
                  </a:ext>
                </a:extLst>
              </p:cNvPr>
              <p:cNvSpPr txBox="1"/>
              <p:nvPr/>
            </p:nvSpPr>
            <p:spPr>
              <a:xfrm>
                <a:off x="8273860" y="526210"/>
                <a:ext cx="6358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</a:t>
                </a:r>
                <a:r>
                  <a:rPr lang="en-IN" b="1" baseline="-250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OFF</a:t>
                </a:r>
                <a:endParaRPr lang="en-I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668B5BFC-937E-BE69-0CA7-FE3F8F3C3824}"/>
                  </a:ext>
                </a:extLst>
              </p:cNvPr>
              <p:cNvSpPr txBox="1"/>
              <p:nvPr/>
            </p:nvSpPr>
            <p:spPr>
              <a:xfrm>
                <a:off x="6561736" y="2652572"/>
                <a:ext cx="29626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CD525AB-1E91-2A64-639A-4867D5204637}"/>
                  </a:ext>
                </a:extLst>
              </p:cNvPr>
              <p:cNvSpPr txBox="1"/>
              <p:nvPr/>
            </p:nvSpPr>
            <p:spPr>
              <a:xfrm>
                <a:off x="8821692" y="2713707"/>
                <a:ext cx="29626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7F365177-8ACC-A53B-752B-C046A21089FC}"/>
                  </a:ext>
                </a:extLst>
              </p:cNvPr>
              <p:cNvSpPr txBox="1"/>
              <p:nvPr/>
            </p:nvSpPr>
            <p:spPr>
              <a:xfrm>
                <a:off x="10840217" y="2684261"/>
                <a:ext cx="53379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2T</a:t>
                </a:r>
              </a:p>
            </p:txBody>
          </p: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866F1918-25EE-85AF-3B41-3B8128E9AD9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434065" y="1976024"/>
                <a:ext cx="143691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ACB97923-713B-B2A7-9DC6-4FC35E943F7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145305" y="1272071"/>
                <a:ext cx="387332" cy="570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0DD3A27-2471-1B53-CDEC-AC1515992B14}"/>
                  </a:ext>
                </a:extLst>
              </p:cNvPr>
              <p:cNvSpPr txBox="1"/>
              <p:nvPr/>
            </p:nvSpPr>
            <p:spPr>
              <a:xfrm>
                <a:off x="6410150" y="1072899"/>
                <a:ext cx="533799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000" b="1" dirty="0">
                    <a:solidFill>
                      <a:srgbClr val="0070C0"/>
                    </a:solidFill>
                  </a:rPr>
                  <a:t>V</a:t>
                </a:r>
                <a:r>
                  <a:rPr lang="en-IN" sz="2000" b="1" baseline="-25000" dirty="0">
                    <a:solidFill>
                      <a:srgbClr val="0070C0"/>
                    </a:solidFill>
                  </a:rPr>
                  <a:t>S</a:t>
                </a:r>
                <a:endParaRPr lang="en-IN" sz="20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F29689AD-1D39-98AC-0145-B9C7E5DEFA6A}"/>
                  </a:ext>
                </a:extLst>
              </p:cNvPr>
              <p:cNvSpPr txBox="1"/>
              <p:nvPr/>
            </p:nvSpPr>
            <p:spPr>
              <a:xfrm>
                <a:off x="6487074" y="261233"/>
                <a:ext cx="63583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</a:t>
                </a:r>
                <a:r>
                  <a:rPr lang="en-IN" b="1" baseline="-25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</a:t>
                </a:r>
                <a:endParaRPr lang="en-I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03FA205C-3D18-0071-2F60-F6B8BC6C8DA5}"/>
                  </a:ext>
                </a:extLst>
              </p:cNvPr>
              <p:cNvCxnSpPr>
                <a:cxnSpLocks/>
                <a:endCxn id="100" idx="2"/>
              </p:cNvCxnSpPr>
              <p:nvPr/>
            </p:nvCxnSpPr>
            <p:spPr>
              <a:xfrm>
                <a:off x="6857997" y="3079935"/>
                <a:ext cx="2111826" cy="3104"/>
              </a:xfrm>
              <a:prstGeom prst="straightConnector1">
                <a:avLst/>
              </a:prstGeom>
              <a:ln w="28575" cap="flat" cmpd="sng" algn="ctr">
                <a:solidFill>
                  <a:schemeClr val="accent2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E8A0A44A-0E35-EF4C-E76F-6FD0AE303233}"/>
                  </a:ext>
                </a:extLst>
              </p:cNvPr>
              <p:cNvSpPr txBox="1"/>
              <p:nvPr/>
            </p:nvSpPr>
            <p:spPr>
              <a:xfrm>
                <a:off x="7521929" y="2753275"/>
                <a:ext cx="6358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</a:t>
                </a:r>
              </a:p>
            </p:txBody>
          </p: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4B2D2C2-9A9E-1FDF-D08F-ECF7C7564DC6}"/>
                </a:ext>
              </a:extLst>
            </p:cNvPr>
            <p:cNvSpPr txBox="1"/>
            <p:nvPr/>
          </p:nvSpPr>
          <p:spPr>
            <a:xfrm>
              <a:off x="11094887" y="2564811"/>
              <a:ext cx="119277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</a:t>
              </a:r>
            </a:p>
          </p:txBody>
        </p:sp>
      </p:grp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0B8AA99D-43F2-A20A-E798-2991F3367151}"/>
              </a:ext>
            </a:extLst>
          </p:cNvPr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7927F014-1C8B-24D5-069A-38E9A7DA0AE7}"/>
              </a:ext>
            </a:extLst>
          </p:cNvPr>
          <p:cNvSpPr txBox="1"/>
          <p:nvPr/>
        </p:nvSpPr>
        <p:spPr>
          <a:xfrm>
            <a:off x="2683870" y="3723131"/>
            <a:ext cx="682875" cy="429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sz="2400" b="1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endParaRPr lang="en-IN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E09C16B9-88AE-3DA4-F231-E607C9DC553D}"/>
              </a:ext>
            </a:extLst>
          </p:cNvPr>
          <p:cNvGrpSpPr/>
          <p:nvPr/>
        </p:nvGrpSpPr>
        <p:grpSpPr>
          <a:xfrm>
            <a:off x="5729106" y="3723381"/>
            <a:ext cx="6175702" cy="2861374"/>
            <a:chOff x="6111959" y="263583"/>
            <a:chExt cx="6175702" cy="2861374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11EAD539-F1C1-C44C-3269-F662E006C8BF}"/>
                </a:ext>
              </a:extLst>
            </p:cNvPr>
            <p:cNvGrpSpPr/>
            <p:nvPr/>
          </p:nvGrpSpPr>
          <p:grpSpPr>
            <a:xfrm>
              <a:off x="6111959" y="263583"/>
              <a:ext cx="5785179" cy="2861374"/>
              <a:chOff x="6410150" y="261233"/>
              <a:chExt cx="5785179" cy="2861374"/>
            </a:xfrm>
          </p:grpSpPr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E0AC0CFC-BC3B-0363-ADC4-72345009F4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30003" y="626571"/>
                <a:ext cx="0" cy="2370178"/>
              </a:xfrm>
              <a:prstGeom prst="line">
                <a:avLst/>
              </a:prstGeom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B1172CD1-8F2A-4934-9BBA-DB9321EF7C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7074" y="2702923"/>
                <a:ext cx="5427729" cy="0"/>
              </a:xfrm>
              <a:prstGeom prst="line">
                <a:avLst/>
              </a:prstGeom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896EFB5-CCAA-48E5-3EBB-5910C52C52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30003" y="1272072"/>
                <a:ext cx="143691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353BF5D2-63D1-73C1-A9B0-16C714310C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69823" y="1272072"/>
                <a:ext cx="1436919" cy="1078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22CF6D84-4CB5-5DDC-9C99-1A3C386D991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540793" y="1990531"/>
                <a:ext cx="143691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B155D976-1AEB-3E99-AD97-11E2A7FC92C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270026" y="2002620"/>
                <a:ext cx="143691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06339F58-A85C-A224-58C3-E63F7D217DD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671282" y="2001317"/>
                <a:ext cx="143691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Arrow Connector 192">
                <a:extLst>
                  <a:ext uri="{FF2B5EF4-FFF2-40B4-BE49-F238E27FC236}">
                    <a16:creationId xmlns:a16="http://schemas.microsoft.com/office/drawing/2014/main" id="{87457FCF-E2D7-0436-2780-393A7E69C9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44611" y="928301"/>
                <a:ext cx="1429249" cy="0"/>
              </a:xfrm>
              <a:prstGeom prst="straightConnector1">
                <a:avLst/>
              </a:prstGeom>
              <a:ln w="28575" cap="flat" cmpd="sng" algn="ctr">
                <a:solidFill>
                  <a:schemeClr val="accent2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94" name="Straight Arrow Connector 193">
                <a:extLst>
                  <a:ext uri="{FF2B5EF4-FFF2-40B4-BE49-F238E27FC236}">
                    <a16:creationId xmlns:a16="http://schemas.microsoft.com/office/drawing/2014/main" id="{6FA30EF7-30C2-DD61-1B46-E3F9BC8B1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73860" y="921807"/>
                <a:ext cx="714625" cy="0"/>
              </a:xfrm>
              <a:prstGeom prst="straightConnector1">
                <a:avLst/>
              </a:prstGeom>
              <a:ln w="28575" cap="flat" cmpd="sng" algn="ctr">
                <a:solidFill>
                  <a:schemeClr val="accent2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D728757C-F6BA-6769-F914-C06012D87645}"/>
                  </a:ext>
                </a:extLst>
              </p:cNvPr>
              <p:cNvSpPr txBox="1"/>
              <p:nvPr/>
            </p:nvSpPr>
            <p:spPr>
              <a:xfrm>
                <a:off x="7228394" y="517442"/>
                <a:ext cx="63583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</a:t>
                </a:r>
                <a:r>
                  <a:rPr lang="en-IN" b="1" baseline="-250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ON</a:t>
                </a:r>
                <a:endParaRPr lang="en-I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14B0E4F4-587C-3B80-9252-073F558CB5E1}"/>
                  </a:ext>
                </a:extLst>
              </p:cNvPr>
              <p:cNvSpPr txBox="1"/>
              <p:nvPr/>
            </p:nvSpPr>
            <p:spPr>
              <a:xfrm>
                <a:off x="8273860" y="526210"/>
                <a:ext cx="6358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</a:t>
                </a:r>
                <a:r>
                  <a:rPr lang="en-IN" b="1" baseline="-250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OFF</a:t>
                </a:r>
                <a:endParaRPr lang="en-I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43AF804B-0565-42F7-B372-964F98B03156}"/>
                  </a:ext>
                </a:extLst>
              </p:cNvPr>
              <p:cNvSpPr txBox="1"/>
              <p:nvPr/>
            </p:nvSpPr>
            <p:spPr>
              <a:xfrm>
                <a:off x="6561736" y="2652572"/>
                <a:ext cx="29626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</a:t>
                </a:r>
              </a:p>
            </p:txBody>
          </p: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D5DE9B83-F9D3-3A26-D717-6B08E7E8CB8A}"/>
                  </a:ext>
                </a:extLst>
              </p:cNvPr>
              <p:cNvSpPr txBox="1"/>
              <p:nvPr/>
            </p:nvSpPr>
            <p:spPr>
              <a:xfrm>
                <a:off x="8821692" y="2713707"/>
                <a:ext cx="29626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</a:t>
                </a:r>
              </a:p>
            </p:txBody>
          </p: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D02C9C14-5D55-3974-D0D3-5E8F3325AFFA}"/>
                  </a:ext>
                </a:extLst>
              </p:cNvPr>
              <p:cNvSpPr txBox="1"/>
              <p:nvPr/>
            </p:nvSpPr>
            <p:spPr>
              <a:xfrm>
                <a:off x="10840217" y="2684261"/>
                <a:ext cx="53379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2T</a:t>
                </a:r>
              </a:p>
            </p:txBody>
          </p: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CE4765D9-44BE-2547-2FBB-BC4074B1BD1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434065" y="1976024"/>
                <a:ext cx="143691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90E86AE0-45F4-741E-13A2-6B912069648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145305" y="1272071"/>
                <a:ext cx="387332" cy="570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F5E514DE-81AC-DBF9-67FD-D56DACB5D4F6}"/>
                  </a:ext>
                </a:extLst>
              </p:cNvPr>
              <p:cNvSpPr txBox="1"/>
              <p:nvPr/>
            </p:nvSpPr>
            <p:spPr>
              <a:xfrm>
                <a:off x="6410150" y="1072899"/>
                <a:ext cx="533799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000" b="1" dirty="0">
                    <a:solidFill>
                      <a:srgbClr val="0070C0"/>
                    </a:solidFill>
                  </a:rPr>
                  <a:t>V</a:t>
                </a:r>
                <a:r>
                  <a:rPr lang="en-IN" sz="2000" b="1" baseline="-25000" dirty="0">
                    <a:solidFill>
                      <a:srgbClr val="0070C0"/>
                    </a:solidFill>
                  </a:rPr>
                  <a:t>S</a:t>
                </a:r>
                <a:endParaRPr lang="en-IN" sz="20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9CE8AA18-89A1-1ACA-EC7E-5651A52AC272}"/>
                  </a:ext>
                </a:extLst>
              </p:cNvPr>
              <p:cNvSpPr txBox="1"/>
              <p:nvPr/>
            </p:nvSpPr>
            <p:spPr>
              <a:xfrm>
                <a:off x="6487074" y="261233"/>
                <a:ext cx="63583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</a:t>
                </a:r>
                <a:r>
                  <a:rPr lang="en-IN" b="1" baseline="-25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</a:t>
                </a:r>
                <a:endParaRPr lang="en-I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ACFCAED3-84B5-4CB6-72BD-C4D7A2DAC190}"/>
                  </a:ext>
                </a:extLst>
              </p:cNvPr>
              <p:cNvCxnSpPr>
                <a:cxnSpLocks/>
                <a:endCxn id="198" idx="2"/>
              </p:cNvCxnSpPr>
              <p:nvPr/>
            </p:nvCxnSpPr>
            <p:spPr>
              <a:xfrm>
                <a:off x="6857997" y="3079935"/>
                <a:ext cx="2111826" cy="3104"/>
              </a:xfrm>
              <a:prstGeom prst="straightConnector1">
                <a:avLst/>
              </a:prstGeom>
              <a:ln w="28575" cap="flat" cmpd="sng" algn="ctr">
                <a:solidFill>
                  <a:schemeClr val="accent2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BAD2E958-A969-10B9-29E8-48B9FE0ACFF7}"/>
                  </a:ext>
                </a:extLst>
              </p:cNvPr>
              <p:cNvSpPr txBox="1"/>
              <p:nvPr/>
            </p:nvSpPr>
            <p:spPr>
              <a:xfrm>
                <a:off x="7521929" y="2753275"/>
                <a:ext cx="6358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</a:t>
                </a:r>
              </a:p>
            </p:txBody>
          </p:sp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2A12F2BD-568D-D884-F49C-D804239BB710}"/>
                  </a:ext>
                </a:extLst>
              </p:cNvPr>
              <p:cNvSpPr txBox="1"/>
              <p:nvPr/>
            </p:nvSpPr>
            <p:spPr>
              <a:xfrm>
                <a:off x="11661530" y="1568596"/>
                <a:ext cx="53379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400" b="1" dirty="0">
                    <a:solidFill>
                      <a:schemeClr val="accent6">
                        <a:lumMod val="75000"/>
                      </a:schemeClr>
                    </a:solidFill>
                  </a:rPr>
                  <a:t>I</a:t>
                </a:r>
                <a:r>
                  <a:rPr lang="en-IN" sz="2400" b="1" baseline="-25000" dirty="0">
                    <a:solidFill>
                      <a:schemeClr val="accent6">
                        <a:lumMod val="75000"/>
                      </a:schemeClr>
                    </a:solidFill>
                  </a:rPr>
                  <a:t>L</a:t>
                </a:r>
                <a:endParaRPr lang="en-IN" sz="24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5C68F4CA-938D-6CE0-D583-C9A765B140AC}"/>
                </a:ext>
              </a:extLst>
            </p:cNvPr>
            <p:cNvSpPr txBox="1"/>
            <p:nvPr/>
          </p:nvSpPr>
          <p:spPr>
            <a:xfrm>
              <a:off x="11094887" y="2564811"/>
              <a:ext cx="119277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</a:t>
              </a:r>
            </a:p>
          </p:txBody>
        </p:sp>
      </p:grp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D1AABD6A-5AB1-C3DC-C5B9-321BD25B0D81}"/>
              </a:ext>
            </a:extLst>
          </p:cNvPr>
          <p:cNvCxnSpPr>
            <a:cxnSpLocks/>
          </p:cNvCxnSpPr>
          <p:nvPr/>
        </p:nvCxnSpPr>
        <p:spPr>
          <a:xfrm flipV="1">
            <a:off x="6144015" y="5337658"/>
            <a:ext cx="1415392" cy="25829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C730BE84-9758-3770-62D3-A9F2860F5E5F}"/>
              </a:ext>
            </a:extLst>
          </p:cNvPr>
          <p:cNvCxnSpPr>
            <a:cxnSpLocks/>
          </p:cNvCxnSpPr>
          <p:nvPr/>
        </p:nvCxnSpPr>
        <p:spPr>
          <a:xfrm flipV="1">
            <a:off x="8303175" y="5323530"/>
            <a:ext cx="1415392" cy="25829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C6A31ED5-2E36-7D72-BF19-C412FA3FEC0E}"/>
              </a:ext>
            </a:extLst>
          </p:cNvPr>
          <p:cNvCxnSpPr>
            <a:cxnSpLocks/>
          </p:cNvCxnSpPr>
          <p:nvPr/>
        </p:nvCxnSpPr>
        <p:spPr>
          <a:xfrm>
            <a:off x="7578208" y="5337657"/>
            <a:ext cx="746957" cy="24994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B9146C81-1E65-FA95-5E4C-DBE8188C10A1}"/>
              </a:ext>
            </a:extLst>
          </p:cNvPr>
          <p:cNvCxnSpPr>
            <a:cxnSpLocks/>
          </p:cNvCxnSpPr>
          <p:nvPr/>
        </p:nvCxnSpPr>
        <p:spPr>
          <a:xfrm>
            <a:off x="9721428" y="5347900"/>
            <a:ext cx="746957" cy="24994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734F1642-8B67-C3E6-EBB6-12F12E337992}"/>
              </a:ext>
            </a:extLst>
          </p:cNvPr>
          <p:cNvCxnSpPr>
            <a:cxnSpLocks/>
          </p:cNvCxnSpPr>
          <p:nvPr/>
        </p:nvCxnSpPr>
        <p:spPr>
          <a:xfrm flipV="1">
            <a:off x="10437930" y="5451994"/>
            <a:ext cx="718723" cy="143961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4FF1572B-6BC2-6B18-58A5-01545EBE1D79}"/>
              </a:ext>
            </a:extLst>
          </p:cNvPr>
          <p:cNvGrpSpPr/>
          <p:nvPr/>
        </p:nvGrpSpPr>
        <p:grpSpPr>
          <a:xfrm>
            <a:off x="297873" y="3880580"/>
            <a:ext cx="4730605" cy="2383050"/>
            <a:chOff x="607457" y="3882411"/>
            <a:chExt cx="4730605" cy="2383050"/>
          </a:xfrm>
        </p:grpSpPr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AB1D25D9-5E93-C737-547F-ED11389BF7C7}"/>
                </a:ext>
              </a:extLst>
            </p:cNvPr>
            <p:cNvCxnSpPr>
              <a:cxnSpLocks/>
            </p:cNvCxnSpPr>
            <p:nvPr/>
          </p:nvCxnSpPr>
          <p:spPr>
            <a:xfrm>
              <a:off x="1415184" y="4263635"/>
              <a:ext cx="73253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DA716D47-A97B-2A4D-25CC-F781D4442D5C}"/>
                </a:ext>
              </a:extLst>
            </p:cNvPr>
            <p:cNvCxnSpPr>
              <a:cxnSpLocks/>
            </p:cNvCxnSpPr>
            <p:nvPr/>
          </p:nvCxnSpPr>
          <p:spPr>
            <a:xfrm>
              <a:off x="2535750" y="4254950"/>
              <a:ext cx="2052074" cy="86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ACBEA072-9AED-51F5-E0EE-EE3CDC6EA6F0}"/>
                </a:ext>
              </a:extLst>
            </p:cNvPr>
            <p:cNvCxnSpPr>
              <a:cxnSpLocks/>
            </p:cNvCxnSpPr>
            <p:nvPr/>
          </p:nvCxnSpPr>
          <p:spPr>
            <a:xfrm>
              <a:off x="1415184" y="6261116"/>
              <a:ext cx="317263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23EF8363-F383-6B10-8C8E-1723750BE7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18068" y="4254950"/>
              <a:ext cx="1" cy="20105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4100FB89-6EFD-D414-CD94-46FEC9378993}"/>
                </a:ext>
              </a:extLst>
            </p:cNvPr>
            <p:cNvSpPr/>
            <p:nvPr/>
          </p:nvSpPr>
          <p:spPr>
            <a:xfrm>
              <a:off x="2099176" y="4208884"/>
              <a:ext cx="99821" cy="1095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7A8A66A7-F7E1-9D80-8764-B69133CA0878}"/>
                </a:ext>
              </a:extLst>
            </p:cNvPr>
            <p:cNvSpPr/>
            <p:nvPr/>
          </p:nvSpPr>
          <p:spPr>
            <a:xfrm>
              <a:off x="2499836" y="4208883"/>
              <a:ext cx="99821" cy="1095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86090B1-5EE6-6132-8632-4B92AE22A7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43497" y="4056525"/>
              <a:ext cx="392253" cy="202767"/>
            </a:xfrm>
            <a:prstGeom prst="line">
              <a:avLst/>
            </a:prstGeom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220F3C34-1E76-B29B-0865-E7EAD0359251}"/>
                </a:ext>
              </a:extLst>
            </p:cNvPr>
            <p:cNvSpPr/>
            <p:nvPr/>
          </p:nvSpPr>
          <p:spPr>
            <a:xfrm>
              <a:off x="1889947" y="3882411"/>
              <a:ext cx="1023340" cy="567351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824320E8-7B13-D8AB-10FB-E9BE5633C173}"/>
                </a:ext>
              </a:extLst>
            </p:cNvPr>
            <p:cNvGrpSpPr/>
            <p:nvPr/>
          </p:nvGrpSpPr>
          <p:grpSpPr>
            <a:xfrm>
              <a:off x="1119039" y="4921487"/>
              <a:ext cx="592290" cy="587374"/>
              <a:chOff x="5057339" y="2354902"/>
              <a:chExt cx="1042108" cy="993632"/>
            </a:xfrm>
          </p:grpSpPr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CD67F8DF-84F5-89C4-8410-747325BD8778}"/>
                  </a:ext>
                </a:extLst>
              </p:cNvPr>
              <p:cNvSpPr/>
              <p:nvPr/>
            </p:nvSpPr>
            <p:spPr>
              <a:xfrm>
                <a:off x="5057339" y="2354902"/>
                <a:ext cx="1042108" cy="99363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CBF1C2D6-77D9-27B5-5C45-946301240C6F}"/>
                  </a:ext>
                </a:extLst>
              </p:cNvPr>
              <p:cNvGrpSpPr/>
              <p:nvPr/>
            </p:nvGrpSpPr>
            <p:grpSpPr>
              <a:xfrm>
                <a:off x="5415494" y="2585541"/>
                <a:ext cx="325797" cy="325797"/>
                <a:chOff x="5941524" y="3249334"/>
                <a:chExt cx="325797" cy="325797"/>
              </a:xfrm>
              <a:solidFill>
                <a:srgbClr val="FF0000"/>
              </a:solidFill>
            </p:grpSpPr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31482963-FA32-8874-D401-B457A2CE5C06}"/>
                    </a:ext>
                  </a:extLst>
                </p:cNvPr>
                <p:cNvSpPr/>
                <p:nvPr/>
              </p:nvSpPr>
              <p:spPr>
                <a:xfrm rot="5400000">
                  <a:off x="5941523" y="3376482"/>
                  <a:ext cx="325797" cy="7150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53382A75-354B-146C-D4B6-FEB95267D516}"/>
                    </a:ext>
                  </a:extLst>
                </p:cNvPr>
                <p:cNvSpPr/>
                <p:nvPr/>
              </p:nvSpPr>
              <p:spPr>
                <a:xfrm>
                  <a:off x="5941524" y="3376391"/>
                  <a:ext cx="325797" cy="7150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23D5E169-D852-A1E5-7AB1-B2416EA4C6D9}"/>
                  </a:ext>
                </a:extLst>
              </p:cNvPr>
              <p:cNvSpPr/>
              <p:nvPr/>
            </p:nvSpPr>
            <p:spPr>
              <a:xfrm>
                <a:off x="5415494" y="3080397"/>
                <a:ext cx="325797" cy="7150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1ACBC525-81FA-9503-6536-6BA7C25A2837}"/>
                </a:ext>
              </a:extLst>
            </p:cNvPr>
            <p:cNvGrpSpPr/>
            <p:nvPr/>
          </p:nvGrpSpPr>
          <p:grpSpPr>
            <a:xfrm>
              <a:off x="3235076" y="4174835"/>
              <a:ext cx="249411" cy="155126"/>
              <a:chOff x="3027276" y="4177334"/>
              <a:chExt cx="184961" cy="296004"/>
            </a:xfrm>
          </p:grpSpPr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527ACFAE-135B-856D-20C3-B6FAED830153}"/>
                  </a:ext>
                </a:extLst>
              </p:cNvPr>
              <p:cNvCxnSpPr/>
              <p:nvPr/>
            </p:nvCxnSpPr>
            <p:spPr>
              <a:xfrm>
                <a:off x="3027276" y="4177334"/>
                <a:ext cx="177219" cy="13995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6F2E514C-1444-8B3A-B0C0-4747661C7E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35018" y="4333379"/>
                <a:ext cx="177219" cy="13995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22208C31-7697-315B-8858-C7D5498DEE4B}"/>
                </a:ext>
              </a:extLst>
            </p:cNvPr>
            <p:cNvGrpSpPr/>
            <p:nvPr/>
          </p:nvGrpSpPr>
          <p:grpSpPr>
            <a:xfrm>
              <a:off x="4913755" y="4550018"/>
              <a:ext cx="424307" cy="1330309"/>
              <a:chOff x="5243804" y="3294644"/>
              <a:chExt cx="475855" cy="1429249"/>
            </a:xfrm>
          </p:grpSpPr>
          <p:cxnSp>
            <p:nvCxnSpPr>
              <p:cNvPr id="143" name="Straight Arrow Connector 142">
                <a:extLst>
                  <a:ext uri="{FF2B5EF4-FFF2-40B4-BE49-F238E27FC236}">
                    <a16:creationId xmlns:a16="http://schemas.microsoft.com/office/drawing/2014/main" id="{8D0E853D-EFA5-32D3-D33A-E755AA8DD89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761647" y="4009269"/>
                <a:ext cx="1429249" cy="0"/>
              </a:xfrm>
              <a:prstGeom prst="straightConnector1">
                <a:avLst/>
              </a:prstGeom>
              <a:ln w="28575" cap="flat" cmpd="sng" algn="ctr">
                <a:solidFill>
                  <a:schemeClr val="accent2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BEE40EC3-1414-4915-EABA-B0C17FB76D38}"/>
                  </a:ext>
                </a:extLst>
              </p:cNvPr>
              <p:cNvSpPr txBox="1"/>
              <p:nvPr/>
            </p:nvSpPr>
            <p:spPr>
              <a:xfrm>
                <a:off x="5243804" y="3853543"/>
                <a:ext cx="47585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</a:t>
                </a:r>
                <a:r>
                  <a:rPr lang="en-IN" b="1" baseline="-250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</a:t>
                </a:r>
                <a:endParaRPr lang="en-I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AB193D01-A469-3BAA-7948-A23118F2FD50}"/>
                </a:ext>
              </a:extLst>
            </p:cNvPr>
            <p:cNvSpPr txBox="1"/>
            <p:nvPr/>
          </p:nvSpPr>
          <p:spPr>
            <a:xfrm>
              <a:off x="2087352" y="4440364"/>
              <a:ext cx="682875" cy="315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SW</a:t>
              </a:r>
            </a:p>
          </p:txBody>
        </p: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8699E052-4484-D39B-4E21-489D3915C2B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84829" y="4254950"/>
              <a:ext cx="1" cy="20105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A9AF9C30-D25D-025A-4F1E-4FC9586F1BC3}"/>
                </a:ext>
              </a:extLst>
            </p:cNvPr>
            <p:cNvGrpSpPr/>
            <p:nvPr/>
          </p:nvGrpSpPr>
          <p:grpSpPr>
            <a:xfrm>
              <a:off x="4243391" y="4800477"/>
              <a:ext cx="682875" cy="745448"/>
              <a:chOff x="8642677" y="4474012"/>
              <a:chExt cx="682875" cy="745448"/>
            </a:xfrm>
          </p:grpSpPr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A08C2D6E-DDD5-36D1-EA4F-0D1461C46D7D}"/>
                  </a:ext>
                </a:extLst>
              </p:cNvPr>
              <p:cNvSpPr/>
              <p:nvPr/>
            </p:nvSpPr>
            <p:spPr>
              <a:xfrm>
                <a:off x="8910567" y="4474012"/>
                <a:ext cx="144729" cy="7454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28103A69-D94A-0A77-0A29-E3E63E00B3E7}"/>
                  </a:ext>
                </a:extLst>
              </p:cNvPr>
              <p:cNvSpPr/>
              <p:nvPr/>
            </p:nvSpPr>
            <p:spPr>
              <a:xfrm>
                <a:off x="8689399" y="4553049"/>
                <a:ext cx="592290" cy="587374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27E2DB39-927D-7423-BD20-7554FFDB5F3A}"/>
                  </a:ext>
                </a:extLst>
              </p:cNvPr>
              <p:cNvSpPr txBox="1"/>
              <p:nvPr/>
            </p:nvSpPr>
            <p:spPr>
              <a:xfrm>
                <a:off x="8642677" y="4614432"/>
                <a:ext cx="6828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4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</a:p>
            </p:txBody>
          </p:sp>
        </p:grp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7BE4349B-CF19-6AAE-5ECF-9A5464D8CD42}"/>
                </a:ext>
              </a:extLst>
            </p:cNvPr>
            <p:cNvSpPr/>
            <p:nvPr/>
          </p:nvSpPr>
          <p:spPr>
            <a:xfrm>
              <a:off x="4275222" y="5613439"/>
              <a:ext cx="185169" cy="4226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3176A290-E96E-05AC-F177-8C5A64E22665}"/>
                </a:ext>
              </a:extLst>
            </p:cNvPr>
            <p:cNvGrpSpPr/>
            <p:nvPr/>
          </p:nvGrpSpPr>
          <p:grpSpPr>
            <a:xfrm>
              <a:off x="4326112" y="4623994"/>
              <a:ext cx="185169" cy="185169"/>
              <a:chOff x="3254586" y="5099831"/>
              <a:chExt cx="185169" cy="185169"/>
            </a:xfrm>
          </p:grpSpPr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52236E33-F2E5-C94E-D829-AAE2A4C15FA0}"/>
                  </a:ext>
                </a:extLst>
              </p:cNvPr>
              <p:cNvSpPr/>
              <p:nvPr/>
            </p:nvSpPr>
            <p:spPr>
              <a:xfrm>
                <a:off x="3254586" y="5173682"/>
                <a:ext cx="185169" cy="4226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83D23300-1EC7-A007-AE99-DF3FC7BAA2DA}"/>
                  </a:ext>
                </a:extLst>
              </p:cNvPr>
              <p:cNvSpPr/>
              <p:nvPr/>
            </p:nvSpPr>
            <p:spPr>
              <a:xfrm rot="5400000">
                <a:off x="3258997" y="5171282"/>
                <a:ext cx="185169" cy="4226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49545381-D241-ACFC-8B5C-6B51106ADDCC}"/>
                </a:ext>
              </a:extLst>
            </p:cNvPr>
            <p:cNvSpPr txBox="1"/>
            <p:nvPr/>
          </p:nvSpPr>
          <p:spPr>
            <a:xfrm>
              <a:off x="607457" y="5065752"/>
              <a:ext cx="682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IN" b="1" baseline="-25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endParaRPr lang="en-I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493EE06-9BEB-4D4A-A91F-B992E67295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12682" y="4236853"/>
              <a:ext cx="1" cy="20105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641508E-8055-8CD1-ABD5-FF5CFD4C07F3}"/>
              </a:ext>
            </a:extLst>
          </p:cNvPr>
          <p:cNvGrpSpPr/>
          <p:nvPr/>
        </p:nvGrpSpPr>
        <p:grpSpPr>
          <a:xfrm>
            <a:off x="3209946" y="4976995"/>
            <a:ext cx="424300" cy="343765"/>
            <a:chOff x="3610045" y="3464345"/>
            <a:chExt cx="693435" cy="575227"/>
          </a:xfrm>
        </p:grpSpPr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C9FC9868-D667-A174-CDA1-517F4999832B}"/>
                </a:ext>
              </a:extLst>
            </p:cNvPr>
            <p:cNvSpPr/>
            <p:nvPr/>
          </p:nvSpPr>
          <p:spPr>
            <a:xfrm>
              <a:off x="3610045" y="3464345"/>
              <a:ext cx="653140" cy="57522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BA344FE-7145-89B7-2BFD-9C0787DCAAB1}"/>
                </a:ext>
              </a:extLst>
            </p:cNvPr>
            <p:cNvCxnSpPr>
              <a:cxnSpLocks/>
            </p:cNvCxnSpPr>
            <p:nvPr/>
          </p:nvCxnSpPr>
          <p:spPr>
            <a:xfrm>
              <a:off x="3610045" y="3491609"/>
              <a:ext cx="693435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1010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698E99D-E2CB-F14C-E3F9-66DC8036FB99}"/>
              </a:ext>
            </a:extLst>
          </p:cNvPr>
          <p:cNvGrpSpPr/>
          <p:nvPr/>
        </p:nvGrpSpPr>
        <p:grpSpPr>
          <a:xfrm>
            <a:off x="8249494" y="4140600"/>
            <a:ext cx="3607981" cy="1455355"/>
            <a:chOff x="8249494" y="4140600"/>
            <a:chExt cx="3607981" cy="145535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F15F185-B42C-ACF4-A076-405455A83B55}"/>
                </a:ext>
              </a:extLst>
            </p:cNvPr>
            <p:cNvSpPr/>
            <p:nvPr/>
          </p:nvSpPr>
          <p:spPr>
            <a:xfrm>
              <a:off x="8249494" y="4140600"/>
              <a:ext cx="3607981" cy="145535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3363C57-09C4-8D49-F183-6DCCC42E2D30}"/>
                    </a:ext>
                  </a:extLst>
                </p:cNvPr>
                <p:cNvSpPr txBox="1"/>
                <p:nvPr/>
              </p:nvSpPr>
              <p:spPr>
                <a:xfrm>
                  <a:off x="8500255" y="4585667"/>
                  <a:ext cx="3106457" cy="56521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  =  </m:t>
                        </m:r>
                        <m:f>
                          <m:fPr>
                            <m:ctrlPr>
                              <a:rPr lang="en-IN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𝑶𝑵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𝑶𝑵</m:t>
                                </m:r>
                              </m:sub>
                            </m:sSub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𝑶𝑭𝑭</m:t>
                                </m:r>
                              </m:sub>
                            </m:sSub>
                          </m:den>
                        </m:f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  =  </m:t>
                        </m:r>
                        <m:f>
                          <m:fPr>
                            <m:ctrlPr>
                              <a:rPr lang="en-IN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𝑶𝑵</m:t>
                                </m:r>
                              </m:sub>
                            </m:sSub>
                          </m:num>
                          <m:den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den>
                        </m:f>
                      </m:oMath>
                    </m:oMathPara>
                  </a14:m>
                  <a:endParaRPr lang="en-IN" b="1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3363C57-09C4-8D49-F183-6DCCC42E2D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00255" y="4585667"/>
                  <a:ext cx="3106457" cy="56521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B5E3EED-6FC8-9CFE-E66B-1FBD2C49B2EB}"/>
              </a:ext>
            </a:extLst>
          </p:cNvPr>
          <p:cNvGrpSpPr/>
          <p:nvPr/>
        </p:nvGrpSpPr>
        <p:grpSpPr>
          <a:xfrm>
            <a:off x="3188211" y="2281561"/>
            <a:ext cx="2907790" cy="1147439"/>
            <a:chOff x="8249494" y="4140600"/>
            <a:chExt cx="3607981" cy="145535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94C227D-0EC7-EC02-1863-AC84C094B0F6}"/>
                </a:ext>
              </a:extLst>
            </p:cNvPr>
            <p:cNvSpPr/>
            <p:nvPr/>
          </p:nvSpPr>
          <p:spPr>
            <a:xfrm>
              <a:off x="8249494" y="4140600"/>
              <a:ext cx="3607981" cy="145535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CB3E8FF0-C153-C2E3-955F-18AA31B3C31E}"/>
                    </a:ext>
                  </a:extLst>
                </p:cNvPr>
                <p:cNvSpPr txBox="1"/>
                <p:nvPr/>
              </p:nvSpPr>
              <p:spPr>
                <a:xfrm>
                  <a:off x="8500256" y="4463821"/>
                  <a:ext cx="3106457" cy="65126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  =  </m:t>
                        </m:r>
                        <m:f>
                          <m:fPr>
                            <m:ctrlPr>
                              <a:rPr lang="en-IN" sz="20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e>
                            </m:d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num>
                          <m:den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</m:den>
                        </m:f>
                      </m:oMath>
                    </m:oMathPara>
                  </a14:m>
                  <a:endParaRPr lang="en-IN" sz="2000" b="1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CB3E8FF0-C153-C2E3-955F-18AA31B3C3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00256" y="4463821"/>
                  <a:ext cx="3106457" cy="651269"/>
                </a:xfrm>
                <a:prstGeom prst="rect">
                  <a:avLst/>
                </a:prstGeom>
                <a:blipFill>
                  <a:blip r:embed="rId3"/>
                  <a:stretch>
                    <a:fillRect b="-27381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5490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003120F-EA4C-4CB8-D9D6-559BC01109B7}"/>
              </a:ext>
            </a:extLst>
          </p:cNvPr>
          <p:cNvCxnSpPr>
            <a:cxnSpLocks/>
          </p:cNvCxnSpPr>
          <p:nvPr/>
        </p:nvCxnSpPr>
        <p:spPr>
          <a:xfrm>
            <a:off x="2182696" y="1273739"/>
            <a:ext cx="170935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3DA6B0B-D21C-8C39-A0B9-97EF73442FFC}"/>
              </a:ext>
            </a:extLst>
          </p:cNvPr>
          <p:cNvCxnSpPr>
            <a:cxnSpLocks/>
          </p:cNvCxnSpPr>
          <p:nvPr/>
        </p:nvCxnSpPr>
        <p:spPr>
          <a:xfrm>
            <a:off x="4797526" y="1253223"/>
            <a:ext cx="4788495" cy="2051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449EC13-04F4-F0DB-917D-25F805868CB8}"/>
              </a:ext>
            </a:extLst>
          </p:cNvPr>
          <p:cNvCxnSpPr>
            <a:cxnSpLocks/>
          </p:cNvCxnSpPr>
          <p:nvPr/>
        </p:nvCxnSpPr>
        <p:spPr>
          <a:xfrm>
            <a:off x="2182696" y="5992110"/>
            <a:ext cx="740332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5831F66-146E-BE66-062C-AF010A09775F}"/>
              </a:ext>
            </a:extLst>
          </p:cNvPr>
          <p:cNvCxnSpPr>
            <a:cxnSpLocks/>
          </p:cNvCxnSpPr>
          <p:nvPr/>
        </p:nvCxnSpPr>
        <p:spPr>
          <a:xfrm flipH="1" flipV="1">
            <a:off x="2189426" y="1253223"/>
            <a:ext cx="2" cy="474915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B4E1A4E1-2C76-F556-9B14-3B36F43D1EF1}"/>
              </a:ext>
            </a:extLst>
          </p:cNvPr>
          <p:cNvSpPr/>
          <p:nvPr/>
        </p:nvSpPr>
        <p:spPr>
          <a:xfrm>
            <a:off x="3778785" y="1144408"/>
            <a:ext cx="232931" cy="258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8F35257-2CBF-F842-B5F8-07169E9C037E}"/>
              </a:ext>
            </a:extLst>
          </p:cNvPr>
          <p:cNvSpPr/>
          <p:nvPr/>
        </p:nvSpPr>
        <p:spPr>
          <a:xfrm>
            <a:off x="4713721" y="1144405"/>
            <a:ext cx="232931" cy="258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5915DE7-2B51-1ACB-FE2F-CAF632569E14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3882207" y="1182285"/>
            <a:ext cx="865626" cy="81194"/>
          </a:xfrm>
          <a:prstGeom prst="line">
            <a:avLst/>
          </a:prstGeom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94B94E2-7730-93D6-7BC1-C03D9907E431}"/>
              </a:ext>
            </a:extLst>
          </p:cNvPr>
          <p:cNvGrpSpPr/>
          <p:nvPr/>
        </p:nvGrpSpPr>
        <p:grpSpPr>
          <a:xfrm>
            <a:off x="1491645" y="2827691"/>
            <a:ext cx="1382103" cy="1387472"/>
            <a:chOff x="5057339" y="2354902"/>
            <a:chExt cx="1042108" cy="993632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003051E-B19B-3DCD-60E0-4FBD562EC857}"/>
                </a:ext>
              </a:extLst>
            </p:cNvPr>
            <p:cNvSpPr/>
            <p:nvPr/>
          </p:nvSpPr>
          <p:spPr>
            <a:xfrm>
              <a:off x="5057339" y="2354902"/>
              <a:ext cx="1042108" cy="99363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EF8AA39-09D2-E528-FF08-F0E4F0D0F7A5}"/>
                </a:ext>
              </a:extLst>
            </p:cNvPr>
            <p:cNvGrpSpPr/>
            <p:nvPr/>
          </p:nvGrpSpPr>
          <p:grpSpPr>
            <a:xfrm>
              <a:off x="5415494" y="2585541"/>
              <a:ext cx="325797" cy="325797"/>
              <a:chOff x="5941524" y="3249334"/>
              <a:chExt cx="325797" cy="325797"/>
            </a:xfrm>
            <a:solidFill>
              <a:srgbClr val="FF0000"/>
            </a:solidFill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D1F1291-18C5-ECC6-D22A-98DE89CFCB20}"/>
                  </a:ext>
                </a:extLst>
              </p:cNvPr>
              <p:cNvSpPr/>
              <p:nvPr/>
            </p:nvSpPr>
            <p:spPr>
              <a:xfrm rot="5400000">
                <a:off x="5941523" y="3376482"/>
                <a:ext cx="325797" cy="715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87FB362-367A-ABD8-DA66-FEAC5B2B5571}"/>
                  </a:ext>
                </a:extLst>
              </p:cNvPr>
              <p:cNvSpPr/>
              <p:nvPr/>
            </p:nvSpPr>
            <p:spPr>
              <a:xfrm>
                <a:off x="5941524" y="3376391"/>
                <a:ext cx="325797" cy="715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A06597-A9C3-0A59-0BE2-8C77BB99FCCF}"/>
                </a:ext>
              </a:extLst>
            </p:cNvPr>
            <p:cNvSpPr/>
            <p:nvPr/>
          </p:nvSpPr>
          <p:spPr>
            <a:xfrm>
              <a:off x="5415494" y="3080397"/>
              <a:ext cx="325797" cy="7150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00A46E0-B814-1589-5453-5EC99884D2C1}"/>
              </a:ext>
            </a:extLst>
          </p:cNvPr>
          <p:cNvGrpSpPr/>
          <p:nvPr/>
        </p:nvGrpSpPr>
        <p:grpSpPr>
          <a:xfrm>
            <a:off x="10459132" y="1958846"/>
            <a:ext cx="1382103" cy="3142404"/>
            <a:chOff x="5243804" y="3298565"/>
            <a:chExt cx="664246" cy="1429249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2DBBB87-F7DF-89AC-74D2-C9FB908D93A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860400" y="4013190"/>
              <a:ext cx="1429249" cy="0"/>
            </a:xfrm>
            <a:prstGeom prst="straightConnector1">
              <a:avLst/>
            </a:prstGeom>
            <a:ln w="38100" cap="flat" cmpd="sng" algn="ctr">
              <a:solidFill>
                <a:schemeClr val="accent2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14B4FEE-E29B-6466-7A37-05ABDFD7F84E}"/>
                </a:ext>
              </a:extLst>
            </p:cNvPr>
            <p:cNvSpPr txBox="1"/>
            <p:nvPr/>
          </p:nvSpPr>
          <p:spPr>
            <a:xfrm>
              <a:off x="5243804" y="3853543"/>
              <a:ext cx="664246" cy="23797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IN" sz="2800" b="1" baseline="-25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O </a:t>
              </a:r>
              <a:r>
                <a:rPr lang="en-IN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= V</a:t>
              </a:r>
              <a:r>
                <a:rPr lang="en-IN" sz="2800" b="1" baseline="-25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I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8D997AD-1261-DD98-6387-1F071593A798}"/>
              </a:ext>
            </a:extLst>
          </p:cNvPr>
          <p:cNvSpPr txBox="1"/>
          <p:nvPr/>
        </p:nvSpPr>
        <p:spPr>
          <a:xfrm>
            <a:off x="3964560" y="592816"/>
            <a:ext cx="865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A75433-EBCA-63C5-F54E-B64AA1131195}"/>
              </a:ext>
            </a:extLst>
          </p:cNvPr>
          <p:cNvCxnSpPr>
            <a:cxnSpLocks/>
          </p:cNvCxnSpPr>
          <p:nvPr/>
        </p:nvCxnSpPr>
        <p:spPr>
          <a:xfrm flipH="1" flipV="1">
            <a:off x="9579032" y="1253223"/>
            <a:ext cx="2" cy="474915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E7087CE-D149-5F17-D848-8A3103C5894B}"/>
              </a:ext>
            </a:extLst>
          </p:cNvPr>
          <p:cNvGrpSpPr/>
          <p:nvPr/>
        </p:nvGrpSpPr>
        <p:grpSpPr>
          <a:xfrm>
            <a:off x="8795129" y="2541846"/>
            <a:ext cx="1593482" cy="1760868"/>
            <a:chOff x="8648179" y="4474012"/>
            <a:chExt cx="682875" cy="74544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5FA3FDC-A954-A67C-47FD-C73906321C3F}"/>
                </a:ext>
              </a:extLst>
            </p:cNvPr>
            <p:cNvSpPr/>
            <p:nvPr/>
          </p:nvSpPr>
          <p:spPr>
            <a:xfrm>
              <a:off x="8910567" y="4474012"/>
              <a:ext cx="144729" cy="7454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19EF55E-CA46-15AC-598A-E66BEE11AA3A}"/>
                </a:ext>
              </a:extLst>
            </p:cNvPr>
            <p:cNvSpPr/>
            <p:nvPr/>
          </p:nvSpPr>
          <p:spPr>
            <a:xfrm>
              <a:off x="8689399" y="4553049"/>
              <a:ext cx="592290" cy="58737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D45800E-8194-072A-F3CF-3D6C7C8395F1}"/>
                </a:ext>
              </a:extLst>
            </p:cNvPr>
            <p:cNvSpPr txBox="1"/>
            <p:nvPr/>
          </p:nvSpPr>
          <p:spPr>
            <a:xfrm>
              <a:off x="8648179" y="4635140"/>
              <a:ext cx="682875" cy="429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60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57315828-23DF-414D-22DD-34B0E91C205C}"/>
              </a:ext>
            </a:extLst>
          </p:cNvPr>
          <p:cNvSpPr/>
          <p:nvPr/>
        </p:nvSpPr>
        <p:spPr>
          <a:xfrm>
            <a:off x="8856567" y="4462193"/>
            <a:ext cx="432090" cy="998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E5C3FB7-502F-BC52-725D-079C95212AFE}"/>
              </a:ext>
            </a:extLst>
          </p:cNvPr>
          <p:cNvGrpSpPr/>
          <p:nvPr/>
        </p:nvGrpSpPr>
        <p:grpSpPr>
          <a:xfrm>
            <a:off x="8975318" y="2124965"/>
            <a:ext cx="432090" cy="437399"/>
            <a:chOff x="3254586" y="5099831"/>
            <a:chExt cx="185169" cy="18516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A3FAB30-68DC-0413-014C-EE4AF97CF9F7}"/>
                </a:ext>
              </a:extLst>
            </p:cNvPr>
            <p:cNvSpPr/>
            <p:nvPr/>
          </p:nvSpPr>
          <p:spPr>
            <a:xfrm>
              <a:off x="3254586" y="5173682"/>
              <a:ext cx="185169" cy="4226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260F791-DB1F-8496-1FC2-AD3F8C943BD5}"/>
                </a:ext>
              </a:extLst>
            </p:cNvPr>
            <p:cNvSpPr/>
            <p:nvPr/>
          </p:nvSpPr>
          <p:spPr>
            <a:xfrm rot="5400000">
              <a:off x="3258997" y="5171282"/>
              <a:ext cx="185169" cy="4226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ADE7120-4D3A-C057-B362-A6FB33AB8B64}"/>
              </a:ext>
            </a:extLst>
          </p:cNvPr>
          <p:cNvSpPr txBox="1"/>
          <p:nvPr/>
        </p:nvSpPr>
        <p:spPr>
          <a:xfrm>
            <a:off x="637675" y="3168468"/>
            <a:ext cx="718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IN" sz="3200" b="1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en-IN" sz="3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E8C4299-9A03-C0E6-8BD3-D80B4CACC717}"/>
              </a:ext>
            </a:extLst>
          </p:cNvPr>
          <p:cNvSpPr txBox="1"/>
          <p:nvPr/>
        </p:nvSpPr>
        <p:spPr>
          <a:xfrm>
            <a:off x="5499155" y="1820203"/>
            <a:ext cx="718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32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IN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3D3349C-27A2-4CB5-B166-55F5880B09E0}"/>
              </a:ext>
            </a:extLst>
          </p:cNvPr>
          <p:cNvCxnSpPr>
            <a:cxnSpLocks/>
          </p:cNvCxnSpPr>
          <p:nvPr/>
        </p:nvCxnSpPr>
        <p:spPr>
          <a:xfrm flipV="1">
            <a:off x="7543888" y="1273734"/>
            <a:ext cx="0" cy="177309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DEB15ED-ECCE-00ED-8625-AFB55FFC6D48}"/>
              </a:ext>
            </a:extLst>
          </p:cNvPr>
          <p:cNvCxnSpPr>
            <a:cxnSpLocks/>
          </p:cNvCxnSpPr>
          <p:nvPr/>
        </p:nvCxnSpPr>
        <p:spPr>
          <a:xfrm flipV="1">
            <a:off x="7543888" y="3840746"/>
            <a:ext cx="0" cy="214544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C8CF9359-7EA8-D40A-336E-D52184D23058}"/>
              </a:ext>
            </a:extLst>
          </p:cNvPr>
          <p:cNvSpPr/>
          <p:nvPr/>
        </p:nvSpPr>
        <p:spPr>
          <a:xfrm>
            <a:off x="7427021" y="2920458"/>
            <a:ext cx="232931" cy="258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E9AA1E8-8CA7-12DF-78ED-020DF84232B9}"/>
              </a:ext>
            </a:extLst>
          </p:cNvPr>
          <p:cNvSpPr/>
          <p:nvPr/>
        </p:nvSpPr>
        <p:spPr>
          <a:xfrm>
            <a:off x="7427021" y="3732408"/>
            <a:ext cx="232931" cy="258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Arc 57">
            <a:extLst>
              <a:ext uri="{FF2B5EF4-FFF2-40B4-BE49-F238E27FC236}">
                <a16:creationId xmlns:a16="http://schemas.microsoft.com/office/drawing/2014/main" id="{0EC3B547-8225-9EBD-9327-9ACB0245223F}"/>
              </a:ext>
            </a:extLst>
          </p:cNvPr>
          <p:cNvSpPr/>
          <p:nvPr/>
        </p:nvSpPr>
        <p:spPr>
          <a:xfrm>
            <a:off x="2941029" y="1785982"/>
            <a:ext cx="5393430" cy="3654659"/>
          </a:xfrm>
          <a:prstGeom prst="arc">
            <a:avLst>
              <a:gd name="adj1" fmla="val 11720275"/>
              <a:gd name="adj2" fmla="val 8528571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91CAAD3-6BD3-75C9-0B7F-CE0F36C44018}"/>
              </a:ext>
            </a:extLst>
          </p:cNvPr>
          <p:cNvGrpSpPr/>
          <p:nvPr/>
        </p:nvGrpSpPr>
        <p:grpSpPr>
          <a:xfrm rot="21389607">
            <a:off x="5477769" y="1606976"/>
            <a:ext cx="233762" cy="336412"/>
            <a:chOff x="3017172" y="4198182"/>
            <a:chExt cx="195065" cy="275156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7DEE150-97C2-B2BF-A1A3-1777B624EEE3}"/>
                </a:ext>
              </a:extLst>
            </p:cNvPr>
            <p:cNvCxnSpPr/>
            <p:nvPr/>
          </p:nvCxnSpPr>
          <p:spPr>
            <a:xfrm>
              <a:off x="3017172" y="4198182"/>
              <a:ext cx="177219" cy="13995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DBBC894-745D-7F72-F103-3D2169EA0A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5018" y="4333379"/>
              <a:ext cx="177219" cy="13995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7D526F8-F2ED-65F7-8CBC-AA94E584CEBE}"/>
              </a:ext>
            </a:extLst>
          </p:cNvPr>
          <p:cNvGrpSpPr/>
          <p:nvPr/>
        </p:nvGrpSpPr>
        <p:grpSpPr>
          <a:xfrm rot="5400000">
            <a:off x="8203516" y="3372537"/>
            <a:ext cx="233762" cy="336412"/>
            <a:chOff x="3017172" y="4198182"/>
            <a:chExt cx="195065" cy="275156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BC71AE0-8CC8-CE7D-C912-CCAB37375CEF}"/>
                </a:ext>
              </a:extLst>
            </p:cNvPr>
            <p:cNvCxnSpPr/>
            <p:nvPr/>
          </p:nvCxnSpPr>
          <p:spPr>
            <a:xfrm>
              <a:off x="3017172" y="4198182"/>
              <a:ext cx="177219" cy="13995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560D9FF-64EC-29B0-0949-07C7382C2F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5018" y="4333379"/>
              <a:ext cx="177219" cy="13995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71DAB5E-8A92-3ECD-6DE6-20E9627CC34B}"/>
              </a:ext>
            </a:extLst>
          </p:cNvPr>
          <p:cNvGrpSpPr/>
          <p:nvPr/>
        </p:nvGrpSpPr>
        <p:grpSpPr>
          <a:xfrm rot="12325084">
            <a:off x="3775169" y="4843425"/>
            <a:ext cx="233762" cy="336412"/>
            <a:chOff x="3017172" y="4198182"/>
            <a:chExt cx="195065" cy="275156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CA69A46-7B85-0E37-6631-79162E0FA720}"/>
                </a:ext>
              </a:extLst>
            </p:cNvPr>
            <p:cNvCxnSpPr/>
            <p:nvPr/>
          </p:nvCxnSpPr>
          <p:spPr>
            <a:xfrm>
              <a:off x="3017172" y="4198182"/>
              <a:ext cx="177219" cy="13995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F65E961-58FD-A96E-CFFF-E75BC24712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5018" y="4333379"/>
              <a:ext cx="177219" cy="13995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7151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4BDFF30-C939-F927-8BBD-11A1566B8A27}"/>
              </a:ext>
            </a:extLst>
          </p:cNvPr>
          <p:cNvCxnSpPr>
            <a:cxnSpLocks/>
          </p:cNvCxnSpPr>
          <p:nvPr/>
        </p:nvCxnSpPr>
        <p:spPr>
          <a:xfrm flipV="1">
            <a:off x="7552817" y="2387537"/>
            <a:ext cx="0" cy="177309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003120F-EA4C-4CB8-D9D6-559BC01109B7}"/>
              </a:ext>
            </a:extLst>
          </p:cNvPr>
          <p:cNvCxnSpPr>
            <a:cxnSpLocks/>
          </p:cNvCxnSpPr>
          <p:nvPr/>
        </p:nvCxnSpPr>
        <p:spPr>
          <a:xfrm>
            <a:off x="2182696" y="1273739"/>
            <a:ext cx="170935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3DA6B0B-D21C-8C39-A0B9-97EF73442FFC}"/>
              </a:ext>
            </a:extLst>
          </p:cNvPr>
          <p:cNvCxnSpPr>
            <a:cxnSpLocks/>
          </p:cNvCxnSpPr>
          <p:nvPr/>
        </p:nvCxnSpPr>
        <p:spPr>
          <a:xfrm>
            <a:off x="4797526" y="1253223"/>
            <a:ext cx="4788495" cy="2051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449EC13-04F4-F0DB-917D-25F805868CB8}"/>
              </a:ext>
            </a:extLst>
          </p:cNvPr>
          <p:cNvCxnSpPr>
            <a:cxnSpLocks/>
          </p:cNvCxnSpPr>
          <p:nvPr/>
        </p:nvCxnSpPr>
        <p:spPr>
          <a:xfrm>
            <a:off x="2182696" y="5992110"/>
            <a:ext cx="740332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5831F66-146E-BE66-062C-AF010A09775F}"/>
              </a:ext>
            </a:extLst>
          </p:cNvPr>
          <p:cNvCxnSpPr>
            <a:cxnSpLocks/>
          </p:cNvCxnSpPr>
          <p:nvPr/>
        </p:nvCxnSpPr>
        <p:spPr>
          <a:xfrm flipH="1" flipV="1">
            <a:off x="2189426" y="1253223"/>
            <a:ext cx="2" cy="474915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B4E1A4E1-2C76-F556-9B14-3B36F43D1EF1}"/>
              </a:ext>
            </a:extLst>
          </p:cNvPr>
          <p:cNvSpPr/>
          <p:nvPr/>
        </p:nvSpPr>
        <p:spPr>
          <a:xfrm>
            <a:off x="3778785" y="1144408"/>
            <a:ext cx="232931" cy="258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8F35257-2CBF-F842-B5F8-07169E9C037E}"/>
              </a:ext>
            </a:extLst>
          </p:cNvPr>
          <p:cNvSpPr/>
          <p:nvPr/>
        </p:nvSpPr>
        <p:spPr>
          <a:xfrm>
            <a:off x="4713721" y="1144405"/>
            <a:ext cx="232931" cy="258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94B94E2-7730-93D6-7BC1-C03D9907E431}"/>
              </a:ext>
            </a:extLst>
          </p:cNvPr>
          <p:cNvGrpSpPr/>
          <p:nvPr/>
        </p:nvGrpSpPr>
        <p:grpSpPr>
          <a:xfrm>
            <a:off x="1491645" y="2827691"/>
            <a:ext cx="1382103" cy="1387472"/>
            <a:chOff x="5057339" y="2354902"/>
            <a:chExt cx="1042108" cy="993632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003051E-B19B-3DCD-60E0-4FBD562EC857}"/>
                </a:ext>
              </a:extLst>
            </p:cNvPr>
            <p:cNvSpPr/>
            <p:nvPr/>
          </p:nvSpPr>
          <p:spPr>
            <a:xfrm>
              <a:off x="5057339" y="2354902"/>
              <a:ext cx="1042108" cy="99363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EF8AA39-09D2-E528-FF08-F0E4F0D0F7A5}"/>
                </a:ext>
              </a:extLst>
            </p:cNvPr>
            <p:cNvGrpSpPr/>
            <p:nvPr/>
          </p:nvGrpSpPr>
          <p:grpSpPr>
            <a:xfrm>
              <a:off x="5415494" y="2585541"/>
              <a:ext cx="325797" cy="325797"/>
              <a:chOff x="5941524" y="3249334"/>
              <a:chExt cx="325797" cy="325797"/>
            </a:xfrm>
            <a:solidFill>
              <a:srgbClr val="FF0000"/>
            </a:solidFill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D1F1291-18C5-ECC6-D22A-98DE89CFCB20}"/>
                  </a:ext>
                </a:extLst>
              </p:cNvPr>
              <p:cNvSpPr/>
              <p:nvPr/>
            </p:nvSpPr>
            <p:spPr>
              <a:xfrm rot="5400000">
                <a:off x="5941523" y="3376482"/>
                <a:ext cx="325797" cy="715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87FB362-367A-ABD8-DA66-FEAC5B2B5571}"/>
                  </a:ext>
                </a:extLst>
              </p:cNvPr>
              <p:cNvSpPr/>
              <p:nvPr/>
            </p:nvSpPr>
            <p:spPr>
              <a:xfrm>
                <a:off x="5941524" y="3376391"/>
                <a:ext cx="325797" cy="715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A06597-A9C3-0A59-0BE2-8C77BB99FCCF}"/>
                </a:ext>
              </a:extLst>
            </p:cNvPr>
            <p:cNvSpPr/>
            <p:nvPr/>
          </p:nvSpPr>
          <p:spPr>
            <a:xfrm>
              <a:off x="5415494" y="3080397"/>
              <a:ext cx="325797" cy="7150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00A46E0-B814-1589-5453-5EC99884D2C1}"/>
              </a:ext>
            </a:extLst>
          </p:cNvPr>
          <p:cNvGrpSpPr/>
          <p:nvPr/>
        </p:nvGrpSpPr>
        <p:grpSpPr>
          <a:xfrm>
            <a:off x="10413909" y="1950225"/>
            <a:ext cx="1120745" cy="3142404"/>
            <a:chOff x="5243804" y="3294644"/>
            <a:chExt cx="538636" cy="1429249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2DBBB87-F7DF-89AC-74D2-C9FB908D93A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798233" y="4009269"/>
              <a:ext cx="1429249" cy="0"/>
            </a:xfrm>
            <a:prstGeom prst="straightConnector1">
              <a:avLst/>
            </a:prstGeom>
            <a:ln w="38100" cap="flat" cmpd="sng" algn="ctr">
              <a:solidFill>
                <a:schemeClr val="accent2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14B4FEE-E29B-6466-7A37-05ABDFD7F84E}"/>
                </a:ext>
              </a:extLst>
            </p:cNvPr>
            <p:cNvSpPr txBox="1"/>
            <p:nvPr/>
          </p:nvSpPr>
          <p:spPr>
            <a:xfrm>
              <a:off x="5243804" y="3853543"/>
              <a:ext cx="538636" cy="23797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IN" sz="2800" b="1" baseline="-25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lang="en-IN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= 0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8D997AD-1261-DD98-6387-1F071593A798}"/>
              </a:ext>
            </a:extLst>
          </p:cNvPr>
          <p:cNvSpPr txBox="1"/>
          <p:nvPr/>
        </p:nvSpPr>
        <p:spPr>
          <a:xfrm>
            <a:off x="3892050" y="570984"/>
            <a:ext cx="865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A75433-EBCA-63C5-F54E-B64AA1131195}"/>
              </a:ext>
            </a:extLst>
          </p:cNvPr>
          <p:cNvCxnSpPr>
            <a:cxnSpLocks/>
          </p:cNvCxnSpPr>
          <p:nvPr/>
        </p:nvCxnSpPr>
        <p:spPr>
          <a:xfrm flipH="1" flipV="1">
            <a:off x="9579032" y="1253223"/>
            <a:ext cx="2" cy="474915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E7087CE-D149-5F17-D848-8A3103C5894B}"/>
              </a:ext>
            </a:extLst>
          </p:cNvPr>
          <p:cNvGrpSpPr/>
          <p:nvPr/>
        </p:nvGrpSpPr>
        <p:grpSpPr>
          <a:xfrm>
            <a:off x="8795129" y="2541846"/>
            <a:ext cx="1593482" cy="1760868"/>
            <a:chOff x="8648179" y="4474012"/>
            <a:chExt cx="682875" cy="74544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5FA3FDC-A954-A67C-47FD-C73906321C3F}"/>
                </a:ext>
              </a:extLst>
            </p:cNvPr>
            <p:cNvSpPr/>
            <p:nvPr/>
          </p:nvSpPr>
          <p:spPr>
            <a:xfrm>
              <a:off x="8910567" y="4474012"/>
              <a:ext cx="144729" cy="7454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19EF55E-CA46-15AC-598A-E66BEE11AA3A}"/>
                </a:ext>
              </a:extLst>
            </p:cNvPr>
            <p:cNvSpPr/>
            <p:nvPr/>
          </p:nvSpPr>
          <p:spPr>
            <a:xfrm>
              <a:off x="8689399" y="4553049"/>
              <a:ext cx="592290" cy="58737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D45800E-8194-072A-F3CF-3D6C7C8395F1}"/>
                </a:ext>
              </a:extLst>
            </p:cNvPr>
            <p:cNvSpPr txBox="1"/>
            <p:nvPr/>
          </p:nvSpPr>
          <p:spPr>
            <a:xfrm>
              <a:off x="8648179" y="4635140"/>
              <a:ext cx="682875" cy="429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60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57315828-23DF-414D-22DD-34B0E91C205C}"/>
              </a:ext>
            </a:extLst>
          </p:cNvPr>
          <p:cNvSpPr/>
          <p:nvPr/>
        </p:nvSpPr>
        <p:spPr>
          <a:xfrm>
            <a:off x="9691049" y="4452662"/>
            <a:ext cx="432090" cy="735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E5C3FB7-502F-BC52-725D-079C95212AFE}"/>
              </a:ext>
            </a:extLst>
          </p:cNvPr>
          <p:cNvGrpSpPr/>
          <p:nvPr/>
        </p:nvGrpSpPr>
        <p:grpSpPr>
          <a:xfrm>
            <a:off x="9692781" y="2113248"/>
            <a:ext cx="432090" cy="437399"/>
            <a:chOff x="3254586" y="5099831"/>
            <a:chExt cx="185169" cy="18516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A3FAB30-68DC-0413-014C-EE4AF97CF9F7}"/>
                </a:ext>
              </a:extLst>
            </p:cNvPr>
            <p:cNvSpPr/>
            <p:nvPr/>
          </p:nvSpPr>
          <p:spPr>
            <a:xfrm>
              <a:off x="3254586" y="5173682"/>
              <a:ext cx="185169" cy="4226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260F791-DB1F-8496-1FC2-AD3F8C943BD5}"/>
                </a:ext>
              </a:extLst>
            </p:cNvPr>
            <p:cNvSpPr/>
            <p:nvPr/>
          </p:nvSpPr>
          <p:spPr>
            <a:xfrm rot="5400000">
              <a:off x="3258997" y="5171282"/>
              <a:ext cx="185169" cy="4226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ADE7120-4D3A-C057-B362-A6FB33AB8B64}"/>
              </a:ext>
            </a:extLst>
          </p:cNvPr>
          <p:cNvSpPr txBox="1"/>
          <p:nvPr/>
        </p:nvSpPr>
        <p:spPr>
          <a:xfrm>
            <a:off x="637675" y="3168468"/>
            <a:ext cx="718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IN" sz="3200" b="1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en-IN" sz="3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E8C4299-9A03-C0E6-8BD3-D80B4CACC717}"/>
              </a:ext>
            </a:extLst>
          </p:cNvPr>
          <p:cNvSpPr txBox="1"/>
          <p:nvPr/>
        </p:nvSpPr>
        <p:spPr>
          <a:xfrm>
            <a:off x="7962066" y="3572961"/>
            <a:ext cx="718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32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IN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3D3349C-27A2-4CB5-B166-55F5880B09E0}"/>
              </a:ext>
            </a:extLst>
          </p:cNvPr>
          <p:cNvCxnSpPr>
            <a:cxnSpLocks/>
          </p:cNvCxnSpPr>
          <p:nvPr/>
        </p:nvCxnSpPr>
        <p:spPr>
          <a:xfrm flipV="1">
            <a:off x="7543888" y="1273734"/>
            <a:ext cx="0" cy="177309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DEB15ED-ECCE-00ED-8625-AFB55FFC6D48}"/>
              </a:ext>
            </a:extLst>
          </p:cNvPr>
          <p:cNvCxnSpPr>
            <a:cxnSpLocks/>
          </p:cNvCxnSpPr>
          <p:nvPr/>
        </p:nvCxnSpPr>
        <p:spPr>
          <a:xfrm flipV="1">
            <a:off x="7543888" y="3840746"/>
            <a:ext cx="0" cy="214544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C8CF9359-7EA8-D40A-336E-D52184D23058}"/>
              </a:ext>
            </a:extLst>
          </p:cNvPr>
          <p:cNvSpPr/>
          <p:nvPr/>
        </p:nvSpPr>
        <p:spPr>
          <a:xfrm>
            <a:off x="7427021" y="2920458"/>
            <a:ext cx="232931" cy="258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E9AA1E8-8CA7-12DF-78ED-020DF84232B9}"/>
              </a:ext>
            </a:extLst>
          </p:cNvPr>
          <p:cNvSpPr/>
          <p:nvPr/>
        </p:nvSpPr>
        <p:spPr>
          <a:xfrm>
            <a:off x="7427021" y="3732408"/>
            <a:ext cx="232931" cy="258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Arc 57">
            <a:extLst>
              <a:ext uri="{FF2B5EF4-FFF2-40B4-BE49-F238E27FC236}">
                <a16:creationId xmlns:a16="http://schemas.microsoft.com/office/drawing/2014/main" id="{0EC3B547-8225-9EBD-9327-9ACB0245223F}"/>
              </a:ext>
            </a:extLst>
          </p:cNvPr>
          <p:cNvSpPr/>
          <p:nvPr/>
        </p:nvSpPr>
        <p:spPr>
          <a:xfrm rot="10800000">
            <a:off x="7989734" y="1827414"/>
            <a:ext cx="805395" cy="3617648"/>
          </a:xfrm>
          <a:prstGeom prst="arc">
            <a:avLst>
              <a:gd name="adj1" fmla="val 14847368"/>
              <a:gd name="adj2" fmla="val 6207468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7D526F8-F2ED-65F7-8CBC-AA94E584CEBE}"/>
              </a:ext>
            </a:extLst>
          </p:cNvPr>
          <p:cNvGrpSpPr/>
          <p:nvPr/>
        </p:nvGrpSpPr>
        <p:grpSpPr>
          <a:xfrm rot="6349796">
            <a:off x="8552126" y="4844957"/>
            <a:ext cx="233762" cy="336412"/>
            <a:chOff x="3017172" y="4198182"/>
            <a:chExt cx="195065" cy="275156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BC71AE0-8CC8-CE7D-C912-CCAB37375CEF}"/>
                </a:ext>
              </a:extLst>
            </p:cNvPr>
            <p:cNvCxnSpPr/>
            <p:nvPr/>
          </p:nvCxnSpPr>
          <p:spPr>
            <a:xfrm>
              <a:off x="3017172" y="4198182"/>
              <a:ext cx="177219" cy="13995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560D9FF-64EC-29B0-0949-07C7382C2F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5018" y="4333379"/>
              <a:ext cx="177219" cy="13995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D6B9EC4-D331-B29A-A914-96019B50BA3C}"/>
              </a:ext>
            </a:extLst>
          </p:cNvPr>
          <p:cNvGrpSpPr/>
          <p:nvPr/>
        </p:nvGrpSpPr>
        <p:grpSpPr>
          <a:xfrm rot="16200000">
            <a:off x="7892728" y="4039189"/>
            <a:ext cx="233762" cy="336412"/>
            <a:chOff x="3017172" y="4198182"/>
            <a:chExt cx="195065" cy="275156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2D65F5A9-D4E8-545E-90E6-CBA89E7E7667}"/>
                </a:ext>
              </a:extLst>
            </p:cNvPr>
            <p:cNvCxnSpPr/>
            <p:nvPr/>
          </p:nvCxnSpPr>
          <p:spPr>
            <a:xfrm>
              <a:off x="3017172" y="4198182"/>
              <a:ext cx="177219" cy="13995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645C525F-BFB4-46A1-895D-98D73B6A06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5018" y="4333379"/>
              <a:ext cx="177219" cy="13995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39EE561-FF68-76DC-6783-DB9B0688226D}"/>
              </a:ext>
            </a:extLst>
          </p:cNvPr>
          <p:cNvGrpSpPr/>
          <p:nvPr/>
        </p:nvGrpSpPr>
        <p:grpSpPr>
          <a:xfrm rot="4159525">
            <a:off x="8577224" y="2179273"/>
            <a:ext cx="233762" cy="336412"/>
            <a:chOff x="3017172" y="4198182"/>
            <a:chExt cx="195065" cy="27515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CA76E2F-19C3-46B0-DE41-A340D38123FA}"/>
                </a:ext>
              </a:extLst>
            </p:cNvPr>
            <p:cNvCxnSpPr/>
            <p:nvPr/>
          </p:nvCxnSpPr>
          <p:spPr>
            <a:xfrm>
              <a:off x="3017172" y="4198182"/>
              <a:ext cx="177219" cy="13995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84097F4-5791-7F47-A67E-BCD9258E5E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5018" y="4333379"/>
              <a:ext cx="177219" cy="13995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749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20AA46F-3B22-34FD-C929-010BD745A017}"/>
              </a:ext>
            </a:extLst>
          </p:cNvPr>
          <p:cNvCxnSpPr>
            <a:cxnSpLocks/>
          </p:cNvCxnSpPr>
          <p:nvPr/>
        </p:nvCxnSpPr>
        <p:spPr>
          <a:xfrm flipV="1">
            <a:off x="1091691" y="4322027"/>
            <a:ext cx="8808089" cy="1980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3E9E680-A15E-AF55-0118-89DDC3901F36}"/>
              </a:ext>
            </a:extLst>
          </p:cNvPr>
          <p:cNvCxnSpPr>
            <a:cxnSpLocks/>
          </p:cNvCxnSpPr>
          <p:nvPr/>
        </p:nvCxnSpPr>
        <p:spPr>
          <a:xfrm flipV="1">
            <a:off x="1069172" y="5146563"/>
            <a:ext cx="8808089" cy="1980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51F7293-87FE-9EF7-6B47-0F9F88B6552A}"/>
              </a:ext>
            </a:extLst>
          </p:cNvPr>
          <p:cNvCxnSpPr>
            <a:cxnSpLocks/>
          </p:cNvCxnSpPr>
          <p:nvPr/>
        </p:nvCxnSpPr>
        <p:spPr>
          <a:xfrm>
            <a:off x="6096000" y="832697"/>
            <a:ext cx="0" cy="5215736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0D94142-6108-B96C-9A8C-C6F977F4D412}"/>
              </a:ext>
            </a:extLst>
          </p:cNvPr>
          <p:cNvGrpSpPr/>
          <p:nvPr/>
        </p:nvGrpSpPr>
        <p:grpSpPr>
          <a:xfrm>
            <a:off x="635102" y="832697"/>
            <a:ext cx="9866234" cy="2416053"/>
            <a:chOff x="635102" y="759774"/>
            <a:chExt cx="9866234" cy="241605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E2538C0-E1C1-5015-039F-1A508761B6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9173" y="759774"/>
              <a:ext cx="0" cy="2416053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D57EF77-6316-234D-7F38-6E94669FECA5}"/>
                </a:ext>
              </a:extLst>
            </p:cNvPr>
            <p:cNvCxnSpPr>
              <a:cxnSpLocks/>
            </p:cNvCxnSpPr>
            <p:nvPr/>
          </p:nvCxnSpPr>
          <p:spPr>
            <a:xfrm>
              <a:off x="635102" y="2721323"/>
              <a:ext cx="9866234" cy="0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FCE6BF-6BB7-3B46-B37D-FAAB559285B4}"/>
              </a:ext>
            </a:extLst>
          </p:cNvPr>
          <p:cNvCxnSpPr>
            <a:cxnSpLocks/>
          </p:cNvCxnSpPr>
          <p:nvPr/>
        </p:nvCxnSpPr>
        <p:spPr>
          <a:xfrm>
            <a:off x="1069173" y="1490914"/>
            <a:ext cx="502682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52AE2D-F54B-CA9E-09B9-0AB91C47123B}"/>
              </a:ext>
            </a:extLst>
          </p:cNvPr>
          <p:cNvCxnSpPr>
            <a:cxnSpLocks/>
          </p:cNvCxnSpPr>
          <p:nvPr/>
        </p:nvCxnSpPr>
        <p:spPr>
          <a:xfrm flipV="1">
            <a:off x="6096000" y="1490914"/>
            <a:ext cx="0" cy="13033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89FA3E5-E009-A9B7-214E-E986CD39A4DA}"/>
              </a:ext>
            </a:extLst>
          </p:cNvPr>
          <p:cNvSpPr txBox="1"/>
          <p:nvPr/>
        </p:nvSpPr>
        <p:spPr>
          <a:xfrm>
            <a:off x="346382" y="331513"/>
            <a:ext cx="115577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75A1CD9-3587-BF7C-DF90-CD763CBAFEA9}"/>
              </a:ext>
            </a:extLst>
          </p:cNvPr>
          <p:cNvGrpSpPr/>
          <p:nvPr/>
        </p:nvGrpSpPr>
        <p:grpSpPr>
          <a:xfrm>
            <a:off x="635102" y="3751579"/>
            <a:ext cx="9866234" cy="2416053"/>
            <a:chOff x="635102" y="759774"/>
            <a:chExt cx="9866234" cy="2416053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652A3FB-7501-87F3-FBF9-72F9DA93CE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9173" y="759774"/>
              <a:ext cx="0" cy="2416053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98B8ADA-0393-3BFF-7375-7614FAB6AF02}"/>
                </a:ext>
              </a:extLst>
            </p:cNvPr>
            <p:cNvCxnSpPr>
              <a:cxnSpLocks/>
            </p:cNvCxnSpPr>
            <p:nvPr/>
          </p:nvCxnSpPr>
          <p:spPr>
            <a:xfrm>
              <a:off x="635102" y="2721323"/>
              <a:ext cx="9866234" cy="0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42172CC-4313-7E5C-729F-2A36A05494A9}"/>
              </a:ext>
            </a:extLst>
          </p:cNvPr>
          <p:cNvSpPr txBox="1"/>
          <p:nvPr/>
        </p:nvSpPr>
        <p:spPr>
          <a:xfrm>
            <a:off x="586192" y="3398833"/>
            <a:ext cx="456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C8030D2-3C8B-72E0-766B-81CEA4ADD320}"/>
              </a:ext>
            </a:extLst>
          </p:cNvPr>
          <p:cNvSpPr txBox="1"/>
          <p:nvPr/>
        </p:nvSpPr>
        <p:spPr>
          <a:xfrm>
            <a:off x="379010" y="1251262"/>
            <a:ext cx="61937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sz="2400" b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IN" sz="2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E531ECE-5551-1730-7FFC-F5E4CCE7942D}"/>
              </a:ext>
            </a:extLst>
          </p:cNvPr>
          <p:cNvGrpSpPr/>
          <p:nvPr/>
        </p:nvGrpSpPr>
        <p:grpSpPr>
          <a:xfrm>
            <a:off x="1157005" y="789597"/>
            <a:ext cx="4955948" cy="461665"/>
            <a:chOff x="1140052" y="911214"/>
            <a:chExt cx="4955948" cy="461665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5A1D9C0-61EB-4305-12D0-2045284D75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0052" y="1175434"/>
              <a:ext cx="4955948" cy="7063"/>
            </a:xfrm>
            <a:prstGeom prst="straightConnector1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1E324FB-BBB1-B8B4-74D3-445E2E381BF8}"/>
                </a:ext>
              </a:extLst>
            </p:cNvPr>
            <p:cNvSpPr txBox="1"/>
            <p:nvPr/>
          </p:nvSpPr>
          <p:spPr>
            <a:xfrm>
              <a:off x="3038382" y="911214"/>
              <a:ext cx="108840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IN" sz="2400" b="1" baseline="-25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ON</a:t>
              </a:r>
              <a:endParaRPr lang="en-I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FEF58CA-E479-CE8C-8FD9-7FA2E9174EFA}"/>
              </a:ext>
            </a:extLst>
          </p:cNvPr>
          <p:cNvGrpSpPr/>
          <p:nvPr/>
        </p:nvGrpSpPr>
        <p:grpSpPr>
          <a:xfrm>
            <a:off x="8401271" y="2794246"/>
            <a:ext cx="1155778" cy="604587"/>
            <a:chOff x="8401271" y="2794246"/>
            <a:chExt cx="1155778" cy="604587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B6065C8-988F-EA05-E3F3-14FB1E5FDD8A}"/>
                </a:ext>
              </a:extLst>
            </p:cNvPr>
            <p:cNvSpPr txBox="1"/>
            <p:nvPr/>
          </p:nvSpPr>
          <p:spPr>
            <a:xfrm>
              <a:off x="8401271" y="2937168"/>
              <a:ext cx="11557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8364E9A-205F-F41E-55D8-E7682F23B5E7}"/>
                </a:ext>
              </a:extLst>
            </p:cNvPr>
            <p:cNvCxnSpPr>
              <a:cxnSpLocks/>
            </p:cNvCxnSpPr>
            <p:nvPr/>
          </p:nvCxnSpPr>
          <p:spPr>
            <a:xfrm>
              <a:off x="8979160" y="2794246"/>
              <a:ext cx="0" cy="1130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6DDACC11-A2CD-8F51-5AED-6A9DD2C2F817}"/>
              </a:ext>
            </a:extLst>
          </p:cNvPr>
          <p:cNvSpPr txBox="1"/>
          <p:nvPr/>
        </p:nvSpPr>
        <p:spPr>
          <a:xfrm>
            <a:off x="756850" y="2713904"/>
            <a:ext cx="334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F67E976-D68E-9BA2-3BE5-33A958D6B7FC}"/>
              </a:ext>
            </a:extLst>
          </p:cNvPr>
          <p:cNvSpPr txBox="1"/>
          <p:nvPr/>
        </p:nvSpPr>
        <p:spPr>
          <a:xfrm>
            <a:off x="734332" y="5672770"/>
            <a:ext cx="334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DDA25EC-FD07-F7B7-5870-E87F457156DD}"/>
              </a:ext>
            </a:extLst>
          </p:cNvPr>
          <p:cNvGrpSpPr/>
          <p:nvPr/>
        </p:nvGrpSpPr>
        <p:grpSpPr>
          <a:xfrm>
            <a:off x="8401271" y="5703796"/>
            <a:ext cx="1155778" cy="604587"/>
            <a:chOff x="8401271" y="2794246"/>
            <a:chExt cx="1155778" cy="60458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771E8A5-1F3F-266C-BE20-537BEC76FACF}"/>
                </a:ext>
              </a:extLst>
            </p:cNvPr>
            <p:cNvSpPr txBox="1"/>
            <p:nvPr/>
          </p:nvSpPr>
          <p:spPr>
            <a:xfrm>
              <a:off x="8401271" y="2937168"/>
              <a:ext cx="11557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4B206E80-C11A-7012-0F8A-4B6E2BED53AF}"/>
                </a:ext>
              </a:extLst>
            </p:cNvPr>
            <p:cNvCxnSpPr>
              <a:cxnSpLocks/>
            </p:cNvCxnSpPr>
            <p:nvPr/>
          </p:nvCxnSpPr>
          <p:spPr>
            <a:xfrm>
              <a:off x="8979160" y="2794246"/>
              <a:ext cx="0" cy="1130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4FD99383-CCDC-E135-1AE2-48E34034DB44}"/>
              </a:ext>
            </a:extLst>
          </p:cNvPr>
          <p:cNvSpPr txBox="1"/>
          <p:nvPr/>
        </p:nvSpPr>
        <p:spPr>
          <a:xfrm>
            <a:off x="528780" y="4865462"/>
            <a:ext cx="456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b="1" baseline="-250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2972355-C7DD-B77A-7CEF-BF3C26DED824}"/>
              </a:ext>
            </a:extLst>
          </p:cNvPr>
          <p:cNvSpPr txBox="1"/>
          <p:nvPr/>
        </p:nvSpPr>
        <p:spPr>
          <a:xfrm>
            <a:off x="535324" y="3999498"/>
            <a:ext cx="456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b="1" baseline="-250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C5C8800-C3DA-915E-B257-773202680C9B}"/>
              </a:ext>
            </a:extLst>
          </p:cNvPr>
          <p:cNvCxnSpPr>
            <a:cxnSpLocks/>
          </p:cNvCxnSpPr>
          <p:nvPr/>
        </p:nvCxnSpPr>
        <p:spPr>
          <a:xfrm>
            <a:off x="998385" y="4346819"/>
            <a:ext cx="1586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EC03912-3624-35A1-5BE0-C6BEFF4C07BF}"/>
              </a:ext>
            </a:extLst>
          </p:cNvPr>
          <p:cNvCxnSpPr>
            <a:cxnSpLocks/>
          </p:cNvCxnSpPr>
          <p:nvPr/>
        </p:nvCxnSpPr>
        <p:spPr>
          <a:xfrm>
            <a:off x="1001493" y="5161691"/>
            <a:ext cx="1586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CE252EA-9797-0F89-F948-368DA6858B8D}"/>
              </a:ext>
            </a:extLst>
          </p:cNvPr>
          <p:cNvCxnSpPr>
            <a:cxnSpLocks/>
          </p:cNvCxnSpPr>
          <p:nvPr/>
        </p:nvCxnSpPr>
        <p:spPr>
          <a:xfrm flipV="1">
            <a:off x="1091691" y="4341827"/>
            <a:ext cx="5004309" cy="83032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F23594DC-45C0-413C-3EFA-2C6CB975035C}"/>
              </a:ext>
            </a:extLst>
          </p:cNvPr>
          <p:cNvSpPr txBox="1"/>
          <p:nvPr/>
        </p:nvSpPr>
        <p:spPr>
          <a:xfrm>
            <a:off x="9992253" y="5742008"/>
            <a:ext cx="187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Time (t)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CEC44DF-9057-F13B-9874-04328790DA38}"/>
              </a:ext>
            </a:extLst>
          </p:cNvPr>
          <p:cNvSpPr txBox="1"/>
          <p:nvPr/>
        </p:nvSpPr>
        <p:spPr>
          <a:xfrm>
            <a:off x="9992253" y="2902910"/>
            <a:ext cx="187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Time (t)</a:t>
            </a:r>
          </a:p>
        </p:txBody>
      </p:sp>
    </p:spTree>
    <p:extLst>
      <p:ext uri="{BB962C8B-B14F-4D97-AF65-F5344CB8AC3E}">
        <p14:creationId xmlns:p14="http://schemas.microsoft.com/office/powerpoint/2010/main" val="300160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2DF1AD9-75D6-28E2-18A2-9E8161223BD3}"/>
              </a:ext>
            </a:extLst>
          </p:cNvPr>
          <p:cNvCxnSpPr>
            <a:cxnSpLocks/>
          </p:cNvCxnSpPr>
          <p:nvPr/>
        </p:nvCxnSpPr>
        <p:spPr>
          <a:xfrm>
            <a:off x="8979160" y="756707"/>
            <a:ext cx="0" cy="5215736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20AA46F-3B22-34FD-C929-010BD745A017}"/>
              </a:ext>
            </a:extLst>
          </p:cNvPr>
          <p:cNvCxnSpPr>
            <a:cxnSpLocks/>
          </p:cNvCxnSpPr>
          <p:nvPr/>
        </p:nvCxnSpPr>
        <p:spPr>
          <a:xfrm flipV="1">
            <a:off x="1091691" y="4322027"/>
            <a:ext cx="8808089" cy="1980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3E9E680-A15E-AF55-0118-89DDC3901F36}"/>
              </a:ext>
            </a:extLst>
          </p:cNvPr>
          <p:cNvCxnSpPr>
            <a:cxnSpLocks/>
          </p:cNvCxnSpPr>
          <p:nvPr/>
        </p:nvCxnSpPr>
        <p:spPr>
          <a:xfrm flipV="1">
            <a:off x="1069172" y="5146563"/>
            <a:ext cx="8808089" cy="1980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51F7293-87FE-9EF7-6B47-0F9F88B6552A}"/>
              </a:ext>
            </a:extLst>
          </p:cNvPr>
          <p:cNvCxnSpPr>
            <a:cxnSpLocks/>
          </p:cNvCxnSpPr>
          <p:nvPr/>
        </p:nvCxnSpPr>
        <p:spPr>
          <a:xfrm>
            <a:off x="6096000" y="832697"/>
            <a:ext cx="0" cy="5215736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0D94142-6108-B96C-9A8C-C6F977F4D412}"/>
              </a:ext>
            </a:extLst>
          </p:cNvPr>
          <p:cNvGrpSpPr/>
          <p:nvPr/>
        </p:nvGrpSpPr>
        <p:grpSpPr>
          <a:xfrm>
            <a:off x="635102" y="832697"/>
            <a:ext cx="9866234" cy="2416053"/>
            <a:chOff x="635102" y="759774"/>
            <a:chExt cx="9866234" cy="241605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E2538C0-E1C1-5015-039F-1A508761B6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9173" y="759774"/>
              <a:ext cx="0" cy="2416053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D57EF77-6316-234D-7F38-6E94669FECA5}"/>
                </a:ext>
              </a:extLst>
            </p:cNvPr>
            <p:cNvCxnSpPr>
              <a:cxnSpLocks/>
            </p:cNvCxnSpPr>
            <p:nvPr/>
          </p:nvCxnSpPr>
          <p:spPr>
            <a:xfrm>
              <a:off x="635102" y="2721323"/>
              <a:ext cx="9866234" cy="0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FCE6BF-6BB7-3B46-B37D-FAAB559285B4}"/>
              </a:ext>
            </a:extLst>
          </p:cNvPr>
          <p:cNvCxnSpPr>
            <a:cxnSpLocks/>
          </p:cNvCxnSpPr>
          <p:nvPr/>
        </p:nvCxnSpPr>
        <p:spPr>
          <a:xfrm>
            <a:off x="1069173" y="1490914"/>
            <a:ext cx="502682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52AE2D-F54B-CA9E-09B9-0AB91C47123B}"/>
              </a:ext>
            </a:extLst>
          </p:cNvPr>
          <p:cNvCxnSpPr>
            <a:cxnSpLocks/>
          </p:cNvCxnSpPr>
          <p:nvPr/>
        </p:nvCxnSpPr>
        <p:spPr>
          <a:xfrm flipV="1">
            <a:off x="6096000" y="1490914"/>
            <a:ext cx="0" cy="13033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89FA3E5-E009-A9B7-214E-E986CD39A4DA}"/>
              </a:ext>
            </a:extLst>
          </p:cNvPr>
          <p:cNvSpPr txBox="1"/>
          <p:nvPr/>
        </p:nvSpPr>
        <p:spPr>
          <a:xfrm>
            <a:off x="346382" y="331513"/>
            <a:ext cx="115577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75A1CD9-3587-BF7C-DF90-CD763CBAFEA9}"/>
              </a:ext>
            </a:extLst>
          </p:cNvPr>
          <p:cNvGrpSpPr/>
          <p:nvPr/>
        </p:nvGrpSpPr>
        <p:grpSpPr>
          <a:xfrm>
            <a:off x="635102" y="3751579"/>
            <a:ext cx="9866234" cy="2416053"/>
            <a:chOff x="635102" y="759774"/>
            <a:chExt cx="9866234" cy="2416053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652A3FB-7501-87F3-FBF9-72F9DA93CE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9173" y="759774"/>
              <a:ext cx="0" cy="2416053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98B8ADA-0393-3BFF-7375-7614FAB6AF02}"/>
                </a:ext>
              </a:extLst>
            </p:cNvPr>
            <p:cNvCxnSpPr>
              <a:cxnSpLocks/>
            </p:cNvCxnSpPr>
            <p:nvPr/>
          </p:nvCxnSpPr>
          <p:spPr>
            <a:xfrm>
              <a:off x="635102" y="2721323"/>
              <a:ext cx="9866234" cy="0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42172CC-4313-7E5C-729F-2A36A05494A9}"/>
              </a:ext>
            </a:extLst>
          </p:cNvPr>
          <p:cNvSpPr txBox="1"/>
          <p:nvPr/>
        </p:nvSpPr>
        <p:spPr>
          <a:xfrm>
            <a:off x="586192" y="3398833"/>
            <a:ext cx="456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C8030D2-3C8B-72E0-766B-81CEA4ADD320}"/>
              </a:ext>
            </a:extLst>
          </p:cNvPr>
          <p:cNvSpPr txBox="1"/>
          <p:nvPr/>
        </p:nvSpPr>
        <p:spPr>
          <a:xfrm>
            <a:off x="379010" y="1251262"/>
            <a:ext cx="61937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sz="2400" b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IN" sz="2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E531ECE-5551-1730-7FFC-F5E4CCE7942D}"/>
              </a:ext>
            </a:extLst>
          </p:cNvPr>
          <p:cNvGrpSpPr/>
          <p:nvPr/>
        </p:nvGrpSpPr>
        <p:grpSpPr>
          <a:xfrm>
            <a:off x="6122843" y="738916"/>
            <a:ext cx="2856318" cy="461665"/>
            <a:chOff x="1140052" y="911214"/>
            <a:chExt cx="4955948" cy="461665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5A1D9C0-61EB-4305-12D0-2045284D75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0052" y="1175434"/>
              <a:ext cx="4955948" cy="7063"/>
            </a:xfrm>
            <a:prstGeom prst="straightConnector1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1E324FB-BBB1-B8B4-74D3-445E2E381BF8}"/>
                </a:ext>
              </a:extLst>
            </p:cNvPr>
            <p:cNvSpPr txBox="1"/>
            <p:nvPr/>
          </p:nvSpPr>
          <p:spPr>
            <a:xfrm>
              <a:off x="2933350" y="911214"/>
              <a:ext cx="144947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IN" sz="2400" b="1" baseline="-25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OFF</a:t>
              </a:r>
              <a:endParaRPr lang="en-I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FEF58CA-E479-CE8C-8FD9-7FA2E9174EFA}"/>
              </a:ext>
            </a:extLst>
          </p:cNvPr>
          <p:cNvGrpSpPr/>
          <p:nvPr/>
        </p:nvGrpSpPr>
        <p:grpSpPr>
          <a:xfrm>
            <a:off x="8522569" y="2794246"/>
            <a:ext cx="1155778" cy="604587"/>
            <a:chOff x="8522569" y="2794246"/>
            <a:chExt cx="1155778" cy="604587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B6065C8-988F-EA05-E3F3-14FB1E5FDD8A}"/>
                </a:ext>
              </a:extLst>
            </p:cNvPr>
            <p:cNvSpPr txBox="1"/>
            <p:nvPr/>
          </p:nvSpPr>
          <p:spPr>
            <a:xfrm>
              <a:off x="8522569" y="2937168"/>
              <a:ext cx="11557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8364E9A-205F-F41E-55D8-E7682F23B5E7}"/>
                </a:ext>
              </a:extLst>
            </p:cNvPr>
            <p:cNvCxnSpPr>
              <a:cxnSpLocks/>
            </p:cNvCxnSpPr>
            <p:nvPr/>
          </p:nvCxnSpPr>
          <p:spPr>
            <a:xfrm>
              <a:off x="8979160" y="2794246"/>
              <a:ext cx="0" cy="1130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6DDACC11-A2CD-8F51-5AED-6A9DD2C2F817}"/>
              </a:ext>
            </a:extLst>
          </p:cNvPr>
          <p:cNvSpPr txBox="1"/>
          <p:nvPr/>
        </p:nvSpPr>
        <p:spPr>
          <a:xfrm>
            <a:off x="756850" y="2713904"/>
            <a:ext cx="334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F67E976-D68E-9BA2-3BE5-33A958D6B7FC}"/>
              </a:ext>
            </a:extLst>
          </p:cNvPr>
          <p:cNvSpPr txBox="1"/>
          <p:nvPr/>
        </p:nvSpPr>
        <p:spPr>
          <a:xfrm>
            <a:off x="734332" y="5672770"/>
            <a:ext cx="334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FD99383-CCDC-E135-1AE2-48E34034DB44}"/>
              </a:ext>
            </a:extLst>
          </p:cNvPr>
          <p:cNvSpPr txBox="1"/>
          <p:nvPr/>
        </p:nvSpPr>
        <p:spPr>
          <a:xfrm>
            <a:off x="528780" y="4865462"/>
            <a:ext cx="456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b="1" baseline="-250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2972355-C7DD-B77A-7CEF-BF3C26DED824}"/>
              </a:ext>
            </a:extLst>
          </p:cNvPr>
          <p:cNvSpPr txBox="1"/>
          <p:nvPr/>
        </p:nvSpPr>
        <p:spPr>
          <a:xfrm>
            <a:off x="535324" y="3999498"/>
            <a:ext cx="456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b="1" baseline="-250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C5C8800-C3DA-915E-B257-773202680C9B}"/>
              </a:ext>
            </a:extLst>
          </p:cNvPr>
          <p:cNvCxnSpPr>
            <a:cxnSpLocks/>
          </p:cNvCxnSpPr>
          <p:nvPr/>
        </p:nvCxnSpPr>
        <p:spPr>
          <a:xfrm>
            <a:off x="998385" y="4346819"/>
            <a:ext cx="1586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EC03912-3624-35A1-5BE0-C6BEFF4C07BF}"/>
              </a:ext>
            </a:extLst>
          </p:cNvPr>
          <p:cNvCxnSpPr>
            <a:cxnSpLocks/>
          </p:cNvCxnSpPr>
          <p:nvPr/>
        </p:nvCxnSpPr>
        <p:spPr>
          <a:xfrm>
            <a:off x="1001493" y="5161691"/>
            <a:ext cx="1586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CE252EA-9797-0F89-F948-368DA6858B8D}"/>
              </a:ext>
            </a:extLst>
          </p:cNvPr>
          <p:cNvCxnSpPr>
            <a:cxnSpLocks/>
          </p:cNvCxnSpPr>
          <p:nvPr/>
        </p:nvCxnSpPr>
        <p:spPr>
          <a:xfrm flipV="1">
            <a:off x="1091691" y="4341827"/>
            <a:ext cx="5004309" cy="83032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F23594DC-45C0-413C-3EFA-2C6CB975035C}"/>
              </a:ext>
            </a:extLst>
          </p:cNvPr>
          <p:cNvSpPr txBox="1"/>
          <p:nvPr/>
        </p:nvSpPr>
        <p:spPr>
          <a:xfrm>
            <a:off x="9992253" y="5742008"/>
            <a:ext cx="187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Time (t)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CEC44DF-9057-F13B-9874-04328790DA38}"/>
              </a:ext>
            </a:extLst>
          </p:cNvPr>
          <p:cNvSpPr txBox="1"/>
          <p:nvPr/>
        </p:nvSpPr>
        <p:spPr>
          <a:xfrm>
            <a:off x="9992253" y="2902910"/>
            <a:ext cx="187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Time (t)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364B2B2-3746-B589-0A81-1A56D0D8E536}"/>
              </a:ext>
            </a:extLst>
          </p:cNvPr>
          <p:cNvGrpSpPr/>
          <p:nvPr/>
        </p:nvGrpSpPr>
        <p:grpSpPr>
          <a:xfrm>
            <a:off x="8522569" y="5689208"/>
            <a:ext cx="1155778" cy="604587"/>
            <a:chOff x="8522569" y="2794246"/>
            <a:chExt cx="1155778" cy="60458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AF5BC93-DB28-46F1-AF69-B978AC2AEBEA}"/>
                </a:ext>
              </a:extLst>
            </p:cNvPr>
            <p:cNvSpPr txBox="1"/>
            <p:nvPr/>
          </p:nvSpPr>
          <p:spPr>
            <a:xfrm>
              <a:off x="8522569" y="2937168"/>
              <a:ext cx="11557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018DE84-91AE-DA77-1044-9B1037D218A9}"/>
                </a:ext>
              </a:extLst>
            </p:cNvPr>
            <p:cNvCxnSpPr>
              <a:cxnSpLocks/>
            </p:cNvCxnSpPr>
            <p:nvPr/>
          </p:nvCxnSpPr>
          <p:spPr>
            <a:xfrm>
              <a:off x="8979160" y="2794246"/>
              <a:ext cx="0" cy="1130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28EE17B-F4AC-C9D6-C4A2-8523D6BB4A05}"/>
              </a:ext>
            </a:extLst>
          </p:cNvPr>
          <p:cNvCxnSpPr>
            <a:cxnSpLocks/>
          </p:cNvCxnSpPr>
          <p:nvPr/>
        </p:nvCxnSpPr>
        <p:spPr>
          <a:xfrm>
            <a:off x="6112953" y="4341827"/>
            <a:ext cx="2866207" cy="80473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96E1493-C20A-EBCD-3018-1B09A5454546}"/>
              </a:ext>
            </a:extLst>
          </p:cNvPr>
          <p:cNvCxnSpPr>
            <a:cxnSpLocks/>
          </p:cNvCxnSpPr>
          <p:nvPr/>
        </p:nvCxnSpPr>
        <p:spPr>
          <a:xfrm>
            <a:off x="6057941" y="2791036"/>
            <a:ext cx="292121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431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552F9E2-997B-7AC3-F44F-5085E600A1B8}"/>
              </a:ext>
            </a:extLst>
          </p:cNvPr>
          <p:cNvSpPr/>
          <p:nvPr/>
        </p:nvSpPr>
        <p:spPr>
          <a:xfrm>
            <a:off x="6100438" y="2011534"/>
            <a:ext cx="1464807" cy="14174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0F2C802-6829-3F90-CAB1-34AC65ABC987}"/>
              </a:ext>
            </a:extLst>
          </p:cNvPr>
          <p:cNvCxnSpPr>
            <a:cxnSpLocks/>
          </p:cNvCxnSpPr>
          <p:nvPr/>
        </p:nvCxnSpPr>
        <p:spPr>
          <a:xfrm>
            <a:off x="6096000" y="1259520"/>
            <a:ext cx="0" cy="4338961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455F98-3741-EF9A-A67E-B17813AFE8B7}"/>
              </a:ext>
            </a:extLst>
          </p:cNvPr>
          <p:cNvCxnSpPr>
            <a:cxnSpLocks/>
          </p:cNvCxnSpPr>
          <p:nvPr/>
        </p:nvCxnSpPr>
        <p:spPr>
          <a:xfrm>
            <a:off x="3932807" y="3429001"/>
            <a:ext cx="4317507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152501D-9211-CC2C-C8B0-A01F8351D586}"/>
              </a:ext>
            </a:extLst>
          </p:cNvPr>
          <p:cNvSpPr txBox="1"/>
          <p:nvPr/>
        </p:nvSpPr>
        <p:spPr>
          <a:xfrm>
            <a:off x="6963055" y="1466250"/>
            <a:ext cx="1296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70C0"/>
                </a:solidFill>
              </a:rPr>
              <a:t>Quadrant-1</a:t>
            </a:r>
            <a:endParaRPr lang="en-IN" sz="1600" b="1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341361-8988-C3E0-131B-959122A24E99}"/>
              </a:ext>
            </a:extLst>
          </p:cNvPr>
          <p:cNvSpPr txBox="1"/>
          <p:nvPr/>
        </p:nvSpPr>
        <p:spPr>
          <a:xfrm>
            <a:off x="6917175" y="4883920"/>
            <a:ext cx="1296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70C0"/>
                </a:solidFill>
              </a:rPr>
              <a:t>Quadrant-4</a:t>
            </a:r>
            <a:endParaRPr lang="en-IN" sz="1600" b="1" dirty="0">
              <a:solidFill>
                <a:srgbClr val="0070C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8AD164-AC11-31FA-67EF-D8E9BF7239F3}"/>
              </a:ext>
            </a:extLst>
          </p:cNvPr>
          <p:cNvSpPr txBox="1"/>
          <p:nvPr/>
        </p:nvSpPr>
        <p:spPr>
          <a:xfrm>
            <a:off x="3932807" y="1469490"/>
            <a:ext cx="1296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70C0"/>
                </a:solidFill>
              </a:rPr>
              <a:t>Quadrant-2</a:t>
            </a:r>
            <a:endParaRPr lang="en-IN" sz="1600" b="1" dirty="0">
              <a:solidFill>
                <a:srgbClr val="0070C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526BB6-3B76-91A4-33D1-AA1142FE3191}"/>
              </a:ext>
            </a:extLst>
          </p:cNvPr>
          <p:cNvSpPr txBox="1"/>
          <p:nvPr/>
        </p:nvSpPr>
        <p:spPr>
          <a:xfrm>
            <a:off x="3932806" y="4880680"/>
            <a:ext cx="1296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70C0"/>
                </a:solidFill>
              </a:rPr>
              <a:t>Quadrant-3</a:t>
            </a:r>
            <a:endParaRPr lang="en-IN" sz="1600" b="1" dirty="0">
              <a:solidFill>
                <a:srgbClr val="0070C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C6E73A-D3DF-6D9A-5EC6-BB6C9450DFEF}"/>
              </a:ext>
            </a:extLst>
          </p:cNvPr>
          <p:cNvSpPr txBox="1"/>
          <p:nvPr/>
        </p:nvSpPr>
        <p:spPr>
          <a:xfrm>
            <a:off x="8256977" y="3228945"/>
            <a:ext cx="671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D15DA9-C6AE-FFEC-855E-CC8BAFF6FC6C}"/>
              </a:ext>
            </a:extLst>
          </p:cNvPr>
          <p:cNvSpPr txBox="1"/>
          <p:nvPr/>
        </p:nvSpPr>
        <p:spPr>
          <a:xfrm>
            <a:off x="3241075" y="3228945"/>
            <a:ext cx="671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</a:t>
            </a:r>
            <a:r>
              <a:rPr 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748FC8-13AA-C7F0-A2AC-DC7C447F0DF3}"/>
              </a:ext>
            </a:extLst>
          </p:cNvPr>
          <p:cNvSpPr txBox="1"/>
          <p:nvPr/>
        </p:nvSpPr>
        <p:spPr>
          <a:xfrm>
            <a:off x="5764567" y="683458"/>
            <a:ext cx="671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33386D-A945-D41E-1028-513EF0956FAA}"/>
              </a:ext>
            </a:extLst>
          </p:cNvPr>
          <p:cNvSpPr txBox="1"/>
          <p:nvPr/>
        </p:nvSpPr>
        <p:spPr>
          <a:xfrm>
            <a:off x="5764567" y="5623786"/>
            <a:ext cx="671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-V</a:t>
            </a:r>
            <a:r>
              <a:rPr 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EEF779-8440-9921-4C52-D6AB50BAD009}"/>
              </a:ext>
            </a:extLst>
          </p:cNvPr>
          <p:cNvSpPr txBox="1"/>
          <p:nvPr/>
        </p:nvSpPr>
        <p:spPr>
          <a:xfrm>
            <a:off x="6184771" y="2393991"/>
            <a:ext cx="1296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1400" b="1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I</a:t>
            </a:r>
            <a:r>
              <a:rPr lang="en-US" sz="1400" b="1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both positive</a:t>
            </a:r>
            <a:endParaRPr lang="en-IN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5484B4-3A3A-901B-EE09-722E5C9FE184}"/>
              </a:ext>
            </a:extLst>
          </p:cNvPr>
          <p:cNvSpPr txBox="1"/>
          <p:nvPr/>
        </p:nvSpPr>
        <p:spPr>
          <a:xfrm>
            <a:off x="4536859" y="3893231"/>
            <a:ext cx="1384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1400" b="1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I</a:t>
            </a:r>
            <a:r>
              <a:rPr lang="en-US" sz="1400" b="1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both negative</a:t>
            </a:r>
            <a:endParaRPr lang="en-IN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82E2BD-A9F8-0ACE-2D18-F30CE97F2670}"/>
              </a:ext>
            </a:extLst>
          </p:cNvPr>
          <p:cNvSpPr txBox="1"/>
          <p:nvPr/>
        </p:nvSpPr>
        <p:spPr>
          <a:xfrm>
            <a:off x="4536859" y="2442915"/>
            <a:ext cx="1384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1400" b="1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positive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b="1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negative</a:t>
            </a:r>
            <a:endParaRPr lang="en-IN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57DE1F-93CB-B1D9-40A4-88C4388621A3}"/>
              </a:ext>
            </a:extLst>
          </p:cNvPr>
          <p:cNvSpPr txBox="1"/>
          <p:nvPr/>
        </p:nvSpPr>
        <p:spPr>
          <a:xfrm>
            <a:off x="6210296" y="3891866"/>
            <a:ext cx="1384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1400" b="1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negative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b="1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positive</a:t>
            </a:r>
            <a:endParaRPr lang="en-IN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6314F35-972F-1D39-3DE4-321F2A8980C1}"/>
              </a:ext>
            </a:extLst>
          </p:cNvPr>
          <p:cNvSpPr/>
          <p:nvPr/>
        </p:nvSpPr>
        <p:spPr>
          <a:xfrm>
            <a:off x="3241075" y="532660"/>
            <a:ext cx="5752005" cy="577936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865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1206</TotalTime>
  <Words>163</Words>
  <Application>Microsoft Office PowerPoint</Application>
  <PresentationFormat>Widescreen</PresentationFormat>
  <Paragraphs>108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Rounded MT Bold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Suriya Murugesan</dc:creator>
  <cp:lastModifiedBy>Suriya Murugesan</cp:lastModifiedBy>
  <cp:revision>19</cp:revision>
  <dcterms:created xsi:type="dcterms:W3CDTF">2022-12-08T13:25:49Z</dcterms:created>
  <dcterms:modified xsi:type="dcterms:W3CDTF">2022-12-21T17:42:41Z</dcterms:modified>
</cp:coreProperties>
</file>