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20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9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9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00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1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4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7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3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D766-2295-4AB4-A17B-F0557D292FD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98F6-6891-4D56-ACF0-EE90017DF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938377-5303-D918-10BF-618A11E268CB}"/>
              </a:ext>
            </a:extLst>
          </p:cNvPr>
          <p:cNvCxnSpPr>
            <a:cxnSpLocks/>
          </p:cNvCxnSpPr>
          <p:nvPr/>
        </p:nvCxnSpPr>
        <p:spPr>
          <a:xfrm flipV="1">
            <a:off x="1489816" y="2204179"/>
            <a:ext cx="4293041" cy="154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540F3C-93E0-053D-DE77-DBECEF787D20}"/>
              </a:ext>
            </a:extLst>
          </p:cNvPr>
          <p:cNvGrpSpPr/>
          <p:nvPr/>
        </p:nvGrpSpPr>
        <p:grpSpPr>
          <a:xfrm rot="16200000" flipV="1">
            <a:off x="3154905" y="1148128"/>
            <a:ext cx="990884" cy="1936763"/>
            <a:chOff x="3180343" y="1910775"/>
            <a:chExt cx="637702" cy="106777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59B3B89-7737-0F4D-DD98-2FAAC452B047}"/>
                </a:ext>
              </a:extLst>
            </p:cNvPr>
            <p:cNvSpPr/>
            <p:nvPr/>
          </p:nvSpPr>
          <p:spPr>
            <a:xfrm>
              <a:off x="3180343" y="2324172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681B7-1432-1D77-B504-C5C45074B6C9}"/>
                </a:ext>
              </a:extLst>
            </p:cNvPr>
            <p:cNvCxnSpPr>
              <a:cxnSpLocks/>
            </p:cNvCxnSpPr>
            <p:nvPr/>
          </p:nvCxnSpPr>
          <p:spPr>
            <a:xfrm>
              <a:off x="3180343" y="2334599"/>
              <a:ext cx="499106" cy="485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DD7BB9-B547-A17F-655D-C6CC8829C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896" y="1910775"/>
              <a:ext cx="6071" cy="106777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B69C3-B0D0-3496-AEAB-BAB1743A212F}"/>
                </a:ext>
              </a:extLst>
            </p:cNvPr>
            <p:cNvSpPr/>
            <p:nvPr/>
          </p:nvSpPr>
          <p:spPr>
            <a:xfrm>
              <a:off x="3724206" y="1953804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2502EA-73D6-B0E1-56DD-CF7B20A676C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435020" y="1993281"/>
              <a:ext cx="326087" cy="346123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64FC33-8658-E84B-5BB2-72DE09C4C4BB}"/>
              </a:ext>
            </a:extLst>
          </p:cNvPr>
          <p:cNvCxnSpPr>
            <a:cxnSpLocks/>
          </p:cNvCxnSpPr>
          <p:nvPr/>
        </p:nvCxnSpPr>
        <p:spPr>
          <a:xfrm>
            <a:off x="1521362" y="2225968"/>
            <a:ext cx="20463" cy="36724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BD47-6ADE-F293-1962-4EDF84CF29FD}"/>
              </a:ext>
            </a:extLst>
          </p:cNvPr>
          <p:cNvGrpSpPr/>
          <p:nvPr/>
        </p:nvGrpSpPr>
        <p:grpSpPr>
          <a:xfrm>
            <a:off x="1018421" y="3590126"/>
            <a:ext cx="982649" cy="988865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27CE8B-8A9E-0B70-BCA7-915C4EA81062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58637-9E1C-0148-A064-A69E3982E5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FE67346-2EB0-3B03-64F9-E33236854307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CD0CB9D-E0A5-F7A6-E6E3-56F3C51B153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C4FD99-18E9-AD12-8569-F364629FC96F}"/>
              </a:ext>
            </a:extLst>
          </p:cNvPr>
          <p:cNvCxnSpPr>
            <a:cxnSpLocks/>
          </p:cNvCxnSpPr>
          <p:nvPr/>
        </p:nvCxnSpPr>
        <p:spPr>
          <a:xfrm>
            <a:off x="1529887" y="5875771"/>
            <a:ext cx="4252970" cy="80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FDBB31-EB82-5BF3-45F0-CDB13B9E2B3F}"/>
              </a:ext>
            </a:extLst>
          </p:cNvPr>
          <p:cNvGrpSpPr/>
          <p:nvPr/>
        </p:nvGrpSpPr>
        <p:grpSpPr>
          <a:xfrm rot="16200000">
            <a:off x="3865403" y="3842106"/>
            <a:ext cx="3697806" cy="407651"/>
            <a:chOff x="2388732" y="3027284"/>
            <a:chExt cx="2878693" cy="4949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15A2AD-E46E-CBAC-EDE5-D4CC93BB12E0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32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D58BFA-D830-F3A1-54CA-03ECE07E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3027285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F42E86F-24CB-AB46-5377-C29B2009F358}"/>
                </a:ext>
              </a:extLst>
            </p:cNvPr>
            <p:cNvGrpSpPr/>
            <p:nvPr/>
          </p:nvGrpSpPr>
          <p:grpSpPr>
            <a:xfrm>
              <a:off x="3062796" y="3038382"/>
              <a:ext cx="301842" cy="483834"/>
              <a:chOff x="3062796" y="3027285"/>
              <a:chExt cx="301842" cy="483834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F1B53FB-C8E4-4609-BABB-548B0BD1C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17D973D-556F-A65A-BC57-326ECA1CFE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B471676-3B0D-3229-06AE-42DFE22C0143}"/>
                </a:ext>
              </a:extLst>
            </p:cNvPr>
            <p:cNvGrpSpPr/>
            <p:nvPr/>
          </p:nvGrpSpPr>
          <p:grpSpPr>
            <a:xfrm>
              <a:off x="3366118" y="3027285"/>
              <a:ext cx="301842" cy="483834"/>
              <a:chOff x="3062796" y="3027285"/>
              <a:chExt cx="301842" cy="48383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22A698A-C78C-57D7-827B-7BBB3002F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4ACE4D1-C38E-87D2-69F7-69C482AF1C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78D1D-7950-D75A-46A6-1A7CD316C544}"/>
                </a:ext>
              </a:extLst>
            </p:cNvPr>
            <p:cNvGrpSpPr/>
            <p:nvPr/>
          </p:nvGrpSpPr>
          <p:grpSpPr>
            <a:xfrm>
              <a:off x="3971282" y="3038382"/>
              <a:ext cx="301841" cy="483834"/>
              <a:chOff x="3062796" y="3027285"/>
              <a:chExt cx="301841" cy="483834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6B2720F-D32B-6D88-D4E1-FCA732A24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6FA3C85-EF5F-8F2F-382D-EE9B46522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6" y="3027285"/>
                <a:ext cx="150921" cy="48383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D5498FE-D680-368C-EC72-F1370F65F8D2}"/>
                </a:ext>
              </a:extLst>
            </p:cNvPr>
            <p:cNvGrpSpPr/>
            <p:nvPr/>
          </p:nvGrpSpPr>
          <p:grpSpPr>
            <a:xfrm>
              <a:off x="3667960" y="3038382"/>
              <a:ext cx="301842" cy="483834"/>
              <a:chOff x="3062796" y="3027285"/>
              <a:chExt cx="301842" cy="483834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C34FC84-C372-40E8-3777-0526740A3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16502EF-C6DF-E71F-67E3-FC6FB7135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D3AF26A-0874-E472-45A5-D73539B4C8C3}"/>
                </a:ext>
              </a:extLst>
            </p:cNvPr>
            <p:cNvGrpSpPr/>
            <p:nvPr/>
          </p:nvGrpSpPr>
          <p:grpSpPr>
            <a:xfrm>
              <a:off x="4273124" y="3027284"/>
              <a:ext cx="301842" cy="483835"/>
              <a:chOff x="3062796" y="3027284"/>
              <a:chExt cx="301842" cy="48383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7A501C0-CD3B-7248-DEAF-8CE1ABF93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472AB4E-00B6-42A6-F9A5-69C30D7ED4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4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34A875-28D5-9BDC-F551-2640A3DC00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4966" y="3038382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B4CE618-D474-3CA0-9AA5-0CC74873E4A8}"/>
                </a:ext>
              </a:extLst>
            </p:cNvPr>
            <p:cNvCxnSpPr>
              <a:cxnSpLocks/>
            </p:cNvCxnSpPr>
            <p:nvPr/>
          </p:nvCxnSpPr>
          <p:spPr>
            <a:xfrm>
              <a:off x="4699254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FD61B0A-DD3D-F5B8-232F-B2C7738226A1}"/>
              </a:ext>
            </a:extLst>
          </p:cNvPr>
          <p:cNvSpPr txBox="1"/>
          <p:nvPr/>
        </p:nvSpPr>
        <p:spPr>
          <a:xfrm>
            <a:off x="545026" y="4285706"/>
            <a:ext cx="7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V</a:t>
            </a:r>
            <a:r>
              <a:rPr lang="en-IN" sz="3600" b="1" baseline="-25000" dirty="0">
                <a:solidFill>
                  <a:srgbClr val="C00000"/>
                </a:solidFill>
              </a:rPr>
              <a:t>in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432F6-79C0-D98D-363E-D276079F83E8}"/>
              </a:ext>
            </a:extLst>
          </p:cNvPr>
          <p:cNvSpPr txBox="1"/>
          <p:nvPr/>
        </p:nvSpPr>
        <p:spPr>
          <a:xfrm>
            <a:off x="3386847" y="2633655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SCR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7C27F-6480-EDB7-F9AA-5B62CC754F97}"/>
              </a:ext>
            </a:extLst>
          </p:cNvPr>
          <p:cNvSpPr txBox="1"/>
          <p:nvPr/>
        </p:nvSpPr>
        <p:spPr>
          <a:xfrm>
            <a:off x="5908991" y="3657337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R</a:t>
            </a:r>
            <a:r>
              <a:rPr lang="en-IN" sz="4000" b="1" baseline="-25000" dirty="0">
                <a:solidFill>
                  <a:srgbClr val="C00000"/>
                </a:solidFill>
              </a:rPr>
              <a:t>L</a:t>
            </a:r>
            <a:endParaRPr lang="en-IN" sz="4000" b="1" dirty="0">
              <a:solidFill>
                <a:srgbClr val="C0000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BAAF1C-A598-D500-C2FD-021360F4893D}"/>
              </a:ext>
            </a:extLst>
          </p:cNvPr>
          <p:cNvCxnSpPr/>
          <p:nvPr/>
        </p:nvCxnSpPr>
        <p:spPr>
          <a:xfrm>
            <a:off x="2303709" y="1341949"/>
            <a:ext cx="2553629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2321C85-7A13-B846-4BB5-8501D072E915}"/>
              </a:ext>
            </a:extLst>
          </p:cNvPr>
          <p:cNvSpPr txBox="1"/>
          <p:nvPr/>
        </p:nvSpPr>
        <p:spPr>
          <a:xfrm>
            <a:off x="3214939" y="555233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V</a:t>
            </a:r>
            <a:r>
              <a:rPr lang="en-IN" sz="4000" b="1" baseline="-25000" dirty="0">
                <a:solidFill>
                  <a:srgbClr val="C00000"/>
                </a:solidFill>
              </a:rPr>
              <a:t>T</a:t>
            </a:r>
            <a:endParaRPr lang="en-IN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3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293821" y="3043272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D8BC21-F102-7946-16DB-89D8F0DC2BA1}"/>
              </a:ext>
            </a:extLst>
          </p:cNvPr>
          <p:cNvCxnSpPr>
            <a:cxnSpLocks/>
          </p:cNvCxnSpPr>
          <p:nvPr/>
        </p:nvCxnSpPr>
        <p:spPr>
          <a:xfrm flipH="1">
            <a:off x="5756509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4087951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420720" y="1508578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403608" y="1508578"/>
            <a:ext cx="3352901" cy="183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A8DA3-3785-95D3-D9AF-B6564AE9126C}"/>
              </a:ext>
            </a:extLst>
          </p:cNvPr>
          <p:cNvGrpSpPr/>
          <p:nvPr/>
        </p:nvGrpSpPr>
        <p:grpSpPr>
          <a:xfrm>
            <a:off x="5268756" y="3040433"/>
            <a:ext cx="982649" cy="1269537"/>
            <a:chOff x="5064698" y="3363601"/>
            <a:chExt cx="982649" cy="12695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C47955-AA75-9974-4985-BBD833213443}"/>
                </a:ext>
              </a:extLst>
            </p:cNvPr>
            <p:cNvSpPr/>
            <p:nvPr/>
          </p:nvSpPr>
          <p:spPr>
            <a:xfrm>
              <a:off x="5346512" y="3363601"/>
              <a:ext cx="419022" cy="126953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A46B08-FCFB-8E04-B5A8-9AB883055C00}"/>
                </a:ext>
              </a:extLst>
            </p:cNvPr>
            <p:cNvGrpSpPr/>
            <p:nvPr/>
          </p:nvGrpSpPr>
          <p:grpSpPr>
            <a:xfrm>
              <a:off x="5064698" y="3503936"/>
              <a:ext cx="982649" cy="988865"/>
              <a:chOff x="4719789" y="3254174"/>
              <a:chExt cx="982649" cy="98886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919A53B-02FD-C0E1-5975-B16A319C5BDB}"/>
                  </a:ext>
                </a:extLst>
              </p:cNvPr>
              <p:cNvSpPr/>
              <p:nvPr/>
            </p:nvSpPr>
            <p:spPr>
              <a:xfrm>
                <a:off x="4719789" y="3254174"/>
                <a:ext cx="982649" cy="988865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619694-4126-97AD-C23E-47E41FD1C6CA}"/>
                  </a:ext>
                </a:extLst>
              </p:cNvPr>
              <p:cNvSpPr txBox="1"/>
              <p:nvPr/>
            </p:nvSpPr>
            <p:spPr>
              <a:xfrm>
                <a:off x="4826396" y="3394663"/>
                <a:ext cx="769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b="1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>
            <a:off x="2415668" y="5638126"/>
            <a:ext cx="33408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B90F7F-3378-2200-F6C8-6DE39636A7A9}"/>
              </a:ext>
            </a:extLst>
          </p:cNvPr>
          <p:cNvSpPr txBox="1"/>
          <p:nvPr/>
        </p:nvSpPr>
        <p:spPr>
          <a:xfrm>
            <a:off x="6007595" y="2821290"/>
            <a:ext cx="3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52C63-9C05-7203-4736-1915DCDE6232}"/>
              </a:ext>
            </a:extLst>
          </p:cNvPr>
          <p:cNvSpPr txBox="1"/>
          <p:nvPr/>
        </p:nvSpPr>
        <p:spPr>
          <a:xfrm>
            <a:off x="5930127" y="4329836"/>
            <a:ext cx="76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961672" y="3428190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292288" y="3065716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285078" y="4395442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485388" y="4395442"/>
            <a:ext cx="16269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340045" y="4311475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2138201" y="1806254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803188" y="1821605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7C53834-188A-6498-3E03-551C586208F5}"/>
              </a:ext>
            </a:extLst>
          </p:cNvPr>
          <p:cNvGrpSpPr/>
          <p:nvPr/>
        </p:nvGrpSpPr>
        <p:grpSpPr>
          <a:xfrm rot="10800000" flipH="1" flipV="1">
            <a:off x="2131083" y="4588849"/>
            <a:ext cx="575565" cy="980150"/>
            <a:chOff x="3193236" y="1910774"/>
            <a:chExt cx="489316" cy="1064887"/>
          </a:xfrm>
        </p:grpSpPr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54967EB-B5B8-8E5E-60B1-14E1CC9E66B3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F2DC8F-7E4D-9307-1CD1-FC0A2919ED9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83B6581-56F8-B7AC-429F-C67E7B8CFE3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2F66A76-6661-B6FB-6F6C-A0E5054F7BCB}"/>
              </a:ext>
            </a:extLst>
          </p:cNvPr>
          <p:cNvGrpSpPr/>
          <p:nvPr/>
        </p:nvGrpSpPr>
        <p:grpSpPr>
          <a:xfrm rot="10800000" flipH="1" flipV="1">
            <a:off x="3806681" y="4560074"/>
            <a:ext cx="575565" cy="980150"/>
            <a:chOff x="3193236" y="1910774"/>
            <a:chExt cx="489316" cy="1064887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9D29FFC2-7345-1223-7056-78794E9A9ED2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F5041E5-0AA5-2FD6-4F2C-BF8E71E5242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A889F98-1852-5C7F-71EE-7A2085CB97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687267" y="1991824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3399067" y="2020467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3399067" y="482593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679245" y="482593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99752" y="365564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049848" y="3033439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D8BC21-F102-7946-16DB-89D8F0DC2BA1}"/>
              </a:ext>
            </a:extLst>
          </p:cNvPr>
          <p:cNvCxnSpPr>
            <a:cxnSpLocks/>
          </p:cNvCxnSpPr>
          <p:nvPr/>
        </p:nvCxnSpPr>
        <p:spPr>
          <a:xfrm flipH="1">
            <a:off x="5898023" y="1508577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3550206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176747" y="1498745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190220" y="1515099"/>
            <a:ext cx="3707803" cy="11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A8DA3-3785-95D3-D9AF-B6564AE9126C}"/>
              </a:ext>
            </a:extLst>
          </p:cNvPr>
          <p:cNvGrpSpPr/>
          <p:nvPr/>
        </p:nvGrpSpPr>
        <p:grpSpPr>
          <a:xfrm>
            <a:off x="5410270" y="3040433"/>
            <a:ext cx="982649" cy="1269537"/>
            <a:chOff x="5064698" y="3363601"/>
            <a:chExt cx="982649" cy="12695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C47955-AA75-9974-4985-BBD833213443}"/>
                </a:ext>
              </a:extLst>
            </p:cNvPr>
            <p:cNvSpPr/>
            <p:nvPr/>
          </p:nvSpPr>
          <p:spPr>
            <a:xfrm>
              <a:off x="5346512" y="3363601"/>
              <a:ext cx="419022" cy="126953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A46B08-FCFB-8E04-B5A8-9AB883055C00}"/>
                </a:ext>
              </a:extLst>
            </p:cNvPr>
            <p:cNvGrpSpPr/>
            <p:nvPr/>
          </p:nvGrpSpPr>
          <p:grpSpPr>
            <a:xfrm>
              <a:off x="5064698" y="3503936"/>
              <a:ext cx="982649" cy="988865"/>
              <a:chOff x="4719789" y="3254174"/>
              <a:chExt cx="982649" cy="988865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919A53B-02FD-C0E1-5975-B16A319C5BDB}"/>
                  </a:ext>
                </a:extLst>
              </p:cNvPr>
              <p:cNvSpPr/>
              <p:nvPr/>
            </p:nvSpPr>
            <p:spPr>
              <a:xfrm>
                <a:off x="4719789" y="3254174"/>
                <a:ext cx="982649" cy="988865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619694-4126-97AD-C23E-47E41FD1C6CA}"/>
                  </a:ext>
                </a:extLst>
              </p:cNvPr>
              <p:cNvSpPr txBox="1"/>
              <p:nvPr/>
            </p:nvSpPr>
            <p:spPr>
              <a:xfrm>
                <a:off x="4826396" y="3394663"/>
                <a:ext cx="7694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b="1" dirty="0">
                    <a:solidFill>
                      <a:srgbClr val="C00000"/>
                    </a:solidFill>
                  </a:rPr>
                  <a:t>M</a:t>
                </a:r>
              </a:p>
            </p:txBody>
          </p: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 flipV="1">
            <a:off x="2166845" y="5638126"/>
            <a:ext cx="3731178" cy="9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FB90F7F-3378-2200-F6C8-6DE39636A7A9}"/>
              </a:ext>
            </a:extLst>
          </p:cNvPr>
          <p:cNvSpPr txBox="1"/>
          <p:nvPr/>
        </p:nvSpPr>
        <p:spPr>
          <a:xfrm>
            <a:off x="6149109" y="2821290"/>
            <a:ext cx="333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A52C63-9C05-7203-4736-1915DCDE6232}"/>
              </a:ext>
            </a:extLst>
          </p:cNvPr>
          <p:cNvSpPr txBox="1"/>
          <p:nvPr/>
        </p:nvSpPr>
        <p:spPr>
          <a:xfrm>
            <a:off x="6071641" y="4329836"/>
            <a:ext cx="769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717699" y="3418357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048315" y="3055883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041105" y="4385609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241415" y="4385609"/>
            <a:ext cx="13345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096072" y="4301642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1894734" y="1797532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270909" y="1823431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443294" y="198199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2861403" y="201096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2806513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435272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4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45017" y="385054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2D3C7-EF33-55F4-BFD7-7F0700979E22}"/>
              </a:ext>
            </a:extLst>
          </p:cNvPr>
          <p:cNvCxnSpPr>
            <a:cxnSpLocks/>
          </p:cNvCxnSpPr>
          <p:nvPr/>
        </p:nvCxnSpPr>
        <p:spPr>
          <a:xfrm flipH="1">
            <a:off x="4781180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2206E-9358-FE74-F147-B79A9AEC2AE8}"/>
              </a:ext>
            </a:extLst>
          </p:cNvPr>
          <p:cNvGrpSpPr/>
          <p:nvPr/>
        </p:nvGrpSpPr>
        <p:grpSpPr>
          <a:xfrm rot="10800000" flipH="1" flipV="1">
            <a:off x="4493619" y="3194773"/>
            <a:ext cx="575565" cy="980150"/>
            <a:chOff x="3193236" y="1910774"/>
            <a:chExt cx="489316" cy="106488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9D0945-179A-2814-1309-D122BDE425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05AD93-4A29-F8FC-6E21-D231922213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7A2735-5268-4BE8-9CBA-E2D269814C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1F741F-4C33-9CCA-381D-3EE583C367EF}"/>
              </a:ext>
            </a:extLst>
          </p:cNvPr>
          <p:cNvSpPr txBox="1"/>
          <p:nvPr/>
        </p:nvSpPr>
        <p:spPr>
          <a:xfrm>
            <a:off x="4178478" y="31006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74B24-DD49-87E7-C161-CBABC6475C35}"/>
              </a:ext>
            </a:extLst>
          </p:cNvPr>
          <p:cNvGrpSpPr/>
          <p:nvPr/>
        </p:nvGrpSpPr>
        <p:grpSpPr>
          <a:xfrm rot="10800000" flipH="1" flipV="1">
            <a:off x="3257807" y="4545372"/>
            <a:ext cx="645274" cy="980150"/>
            <a:chOff x="3193236" y="1910774"/>
            <a:chExt cx="548579" cy="1064887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A353F86-D9A8-63B5-F810-815ED99F5F74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E90582-5F69-9048-E34C-EF63CB36A6A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88BA6E-0E6B-9AD1-6C93-3202D8C260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543760-582E-99E0-2EA5-3643441FFF86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1FEF4C-36B6-44E8-83DE-2E6387F73EB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82D00-41EC-49D5-370A-77E03E79D2ED}"/>
              </a:ext>
            </a:extLst>
          </p:cNvPr>
          <p:cNvGrpSpPr/>
          <p:nvPr/>
        </p:nvGrpSpPr>
        <p:grpSpPr>
          <a:xfrm rot="10800000" flipH="1" flipV="1">
            <a:off x="1893617" y="4519545"/>
            <a:ext cx="645274" cy="980150"/>
            <a:chOff x="3193236" y="1910774"/>
            <a:chExt cx="548579" cy="1064887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2C12F21-A9E2-3E73-E175-6A0EE424F4E4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E521AD-7642-F0C7-5A33-934ABA5EE1E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9E2629-ACD6-FD20-643C-10FCD0891E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D9864-4750-743C-CDB5-D74885D7D240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EB1B48-D453-BECD-C6C8-11072C0974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8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6BEE10-3338-C075-F2B0-5FD85041E444}"/>
              </a:ext>
            </a:extLst>
          </p:cNvPr>
          <p:cNvCxnSpPr>
            <a:cxnSpLocks/>
          </p:cNvCxnSpPr>
          <p:nvPr/>
        </p:nvCxnSpPr>
        <p:spPr>
          <a:xfrm>
            <a:off x="1049848" y="3033439"/>
            <a:ext cx="0" cy="135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84BA5A-55B1-D71F-A39E-BFCEDA607B4E}"/>
              </a:ext>
            </a:extLst>
          </p:cNvPr>
          <p:cNvCxnSpPr>
            <a:cxnSpLocks/>
          </p:cNvCxnSpPr>
          <p:nvPr/>
        </p:nvCxnSpPr>
        <p:spPr>
          <a:xfrm flipH="1">
            <a:off x="3550206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0B232C-F971-45E5-95D0-9BF514D8EA7F}"/>
              </a:ext>
            </a:extLst>
          </p:cNvPr>
          <p:cNvCxnSpPr>
            <a:cxnSpLocks/>
          </p:cNvCxnSpPr>
          <p:nvPr/>
        </p:nvCxnSpPr>
        <p:spPr>
          <a:xfrm flipH="1">
            <a:off x="2176747" y="1498745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66B3A-BE2B-83A0-D2CE-3ECC7BD35B11}"/>
              </a:ext>
            </a:extLst>
          </p:cNvPr>
          <p:cNvCxnSpPr>
            <a:cxnSpLocks/>
          </p:cNvCxnSpPr>
          <p:nvPr/>
        </p:nvCxnSpPr>
        <p:spPr>
          <a:xfrm>
            <a:off x="2190220" y="1515099"/>
            <a:ext cx="3707803" cy="11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F824B2-1FB6-D755-B6D7-407CB5E73549}"/>
              </a:ext>
            </a:extLst>
          </p:cNvPr>
          <p:cNvCxnSpPr>
            <a:cxnSpLocks/>
          </p:cNvCxnSpPr>
          <p:nvPr/>
        </p:nvCxnSpPr>
        <p:spPr>
          <a:xfrm flipV="1">
            <a:off x="2166845" y="5638126"/>
            <a:ext cx="3731178" cy="9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B614FB-D120-F9D9-D376-6FE96D07A897}"/>
              </a:ext>
            </a:extLst>
          </p:cNvPr>
          <p:cNvGrpSpPr/>
          <p:nvPr/>
        </p:nvGrpSpPr>
        <p:grpSpPr>
          <a:xfrm>
            <a:off x="717699" y="3418357"/>
            <a:ext cx="676026" cy="660916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1774B-CDC2-471B-9B85-F452E78326CC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F0B9245-0FBB-63F2-9CA8-BCA989A3CB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228C49C6-1C60-C154-CC9F-2925597055DA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95ED457E-3D6B-1B8F-9690-04BCBBE6EBAA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4EFCE0-B2B1-902C-BB9B-F119ACE8C442}"/>
              </a:ext>
            </a:extLst>
          </p:cNvPr>
          <p:cNvCxnSpPr>
            <a:cxnSpLocks/>
          </p:cNvCxnSpPr>
          <p:nvPr/>
        </p:nvCxnSpPr>
        <p:spPr>
          <a:xfrm>
            <a:off x="1048315" y="3055883"/>
            <a:ext cx="11185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D215A-FC75-3364-11EF-65FDBC94D644}"/>
              </a:ext>
            </a:extLst>
          </p:cNvPr>
          <p:cNvCxnSpPr>
            <a:cxnSpLocks/>
          </p:cNvCxnSpPr>
          <p:nvPr/>
        </p:nvCxnSpPr>
        <p:spPr>
          <a:xfrm>
            <a:off x="1041105" y="4385609"/>
            <a:ext cx="1061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0AA155-E329-306F-2A68-2D712FFF3AED}"/>
              </a:ext>
            </a:extLst>
          </p:cNvPr>
          <p:cNvCxnSpPr>
            <a:cxnSpLocks/>
          </p:cNvCxnSpPr>
          <p:nvPr/>
        </p:nvCxnSpPr>
        <p:spPr>
          <a:xfrm>
            <a:off x="2241415" y="4385609"/>
            <a:ext cx="13345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10E50053-544C-E161-80CB-D29F35340703}"/>
              </a:ext>
            </a:extLst>
          </p:cNvPr>
          <p:cNvSpPr/>
          <p:nvPr/>
        </p:nvSpPr>
        <p:spPr>
          <a:xfrm flipH="1">
            <a:off x="2096072" y="4301642"/>
            <a:ext cx="160202" cy="196572"/>
          </a:xfrm>
          <a:prstGeom prst="arc">
            <a:avLst>
              <a:gd name="adj1" fmla="val 10739696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3FD5572-C880-A1AB-B39E-EF8732B9D89C}"/>
              </a:ext>
            </a:extLst>
          </p:cNvPr>
          <p:cNvGrpSpPr/>
          <p:nvPr/>
        </p:nvGrpSpPr>
        <p:grpSpPr>
          <a:xfrm rot="10800000" flipH="1" flipV="1">
            <a:off x="1894734" y="1797532"/>
            <a:ext cx="645274" cy="980150"/>
            <a:chOff x="3193236" y="1910774"/>
            <a:chExt cx="548579" cy="106488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A2B6852F-DBC8-50DA-A287-F916F3F7BF66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5A1A38D-87BF-273E-8611-FAED7FF77A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98AF70-BFD8-8095-6BE1-29B7E0A3F5E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6573032-F0AA-EBB8-7F64-4B9E0DA1DB0C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9C0534E-1F80-896F-3CD1-3F09556DCF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48BC69B-2250-A75A-95EE-42D946346525}"/>
              </a:ext>
            </a:extLst>
          </p:cNvPr>
          <p:cNvGrpSpPr/>
          <p:nvPr/>
        </p:nvGrpSpPr>
        <p:grpSpPr>
          <a:xfrm rot="10800000" flipH="1" flipV="1">
            <a:off x="3270909" y="1823431"/>
            <a:ext cx="645274" cy="980150"/>
            <a:chOff x="3193236" y="1910774"/>
            <a:chExt cx="548579" cy="106488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DBF98A0-7E92-109D-212A-988EB23F6E38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5ED46EB-5D87-E2B2-4BBE-BA565034E2D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48E2C8-AE20-45D8-F6C9-2B88008238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B46E0A-A6D8-FA8E-251B-86845CC0EADE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32E3A4-598D-BD12-236B-D9E632D4F00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295567C-6B86-6072-FEE9-5598FE5F66E9}"/>
              </a:ext>
            </a:extLst>
          </p:cNvPr>
          <p:cNvSpPr txBox="1"/>
          <p:nvPr/>
        </p:nvSpPr>
        <p:spPr>
          <a:xfrm>
            <a:off x="1443294" y="198199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1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1A356C-FF72-323B-923F-7F965F4A5FE3}"/>
              </a:ext>
            </a:extLst>
          </p:cNvPr>
          <p:cNvSpPr txBox="1"/>
          <p:nvPr/>
        </p:nvSpPr>
        <p:spPr>
          <a:xfrm>
            <a:off x="2861403" y="201096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3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4B924A0-8FB5-32C3-EE74-13C28CF7FA27}"/>
              </a:ext>
            </a:extLst>
          </p:cNvPr>
          <p:cNvSpPr txBox="1"/>
          <p:nvPr/>
        </p:nvSpPr>
        <p:spPr>
          <a:xfrm>
            <a:off x="2806513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2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7C7DDC-9AFE-7854-B7BD-265D8BD0ADDA}"/>
              </a:ext>
            </a:extLst>
          </p:cNvPr>
          <p:cNvSpPr txBox="1"/>
          <p:nvPr/>
        </p:nvSpPr>
        <p:spPr>
          <a:xfrm>
            <a:off x="1435272" y="481609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T</a:t>
            </a:r>
            <a:r>
              <a:rPr lang="en-IN" sz="2800" b="1" baseline="-25000" dirty="0">
                <a:solidFill>
                  <a:srgbClr val="C00000"/>
                </a:solidFill>
              </a:rPr>
              <a:t>4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75056E-6CB5-059B-A034-AFCA9AA2B3BF}"/>
              </a:ext>
            </a:extLst>
          </p:cNvPr>
          <p:cNvSpPr txBox="1"/>
          <p:nvPr/>
        </p:nvSpPr>
        <p:spPr>
          <a:xfrm>
            <a:off x="445017" y="3850548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2D3C7-EF33-55F4-BFD7-7F0700979E22}"/>
              </a:ext>
            </a:extLst>
          </p:cNvPr>
          <p:cNvCxnSpPr>
            <a:cxnSpLocks/>
          </p:cNvCxnSpPr>
          <p:nvPr/>
        </p:nvCxnSpPr>
        <p:spPr>
          <a:xfrm flipH="1">
            <a:off x="4781180" y="1498744"/>
            <a:ext cx="3571" cy="4139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62206E-9358-FE74-F147-B79A9AEC2AE8}"/>
              </a:ext>
            </a:extLst>
          </p:cNvPr>
          <p:cNvGrpSpPr/>
          <p:nvPr/>
        </p:nvGrpSpPr>
        <p:grpSpPr>
          <a:xfrm rot="10800000" flipH="1" flipV="1">
            <a:off x="4493619" y="3194773"/>
            <a:ext cx="575565" cy="980150"/>
            <a:chOff x="3193236" y="1910774"/>
            <a:chExt cx="489316" cy="106488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9D0945-179A-2814-1309-D122BDE425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05AD93-4A29-F8FC-6E21-D231922213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7A2735-5268-4BE8-9CBA-E2D269814C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1F741F-4C33-9CCA-381D-3EE583C367EF}"/>
              </a:ext>
            </a:extLst>
          </p:cNvPr>
          <p:cNvSpPr txBox="1"/>
          <p:nvPr/>
        </p:nvSpPr>
        <p:spPr>
          <a:xfrm>
            <a:off x="4178478" y="31006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564AD-2FCD-B393-AB13-8C4F23D49384}"/>
              </a:ext>
            </a:extLst>
          </p:cNvPr>
          <p:cNvGrpSpPr/>
          <p:nvPr/>
        </p:nvGrpSpPr>
        <p:grpSpPr>
          <a:xfrm rot="16200000">
            <a:off x="3751594" y="3377563"/>
            <a:ext cx="4113472" cy="407651"/>
            <a:chOff x="2388732" y="3027284"/>
            <a:chExt cx="2878693" cy="4949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9203DDB-BD2F-42E7-A7CA-CFD8A1AE5678}"/>
                </a:ext>
              </a:extLst>
            </p:cNvPr>
            <p:cNvCxnSpPr>
              <a:cxnSpLocks/>
            </p:cNvCxnSpPr>
            <p:nvPr/>
          </p:nvCxnSpPr>
          <p:spPr>
            <a:xfrm>
              <a:off x="2388732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BEFBF8-6398-FAD4-E80D-E85A8121BA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509" y="3027285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1775FF-3BD5-3105-3B45-C78446C59745}"/>
                </a:ext>
              </a:extLst>
            </p:cNvPr>
            <p:cNvGrpSpPr/>
            <p:nvPr/>
          </p:nvGrpSpPr>
          <p:grpSpPr>
            <a:xfrm>
              <a:off x="3062796" y="3038382"/>
              <a:ext cx="301842" cy="483834"/>
              <a:chOff x="3062796" y="3027285"/>
              <a:chExt cx="301842" cy="4838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B600B20-B2AA-0581-B568-F61A9C492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831B40-3BB0-2DBD-7D0B-E08729B65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172F90-ECEE-AF78-1BAF-59F35F23A95A}"/>
                </a:ext>
              </a:extLst>
            </p:cNvPr>
            <p:cNvGrpSpPr/>
            <p:nvPr/>
          </p:nvGrpSpPr>
          <p:grpSpPr>
            <a:xfrm>
              <a:off x="3366118" y="3027285"/>
              <a:ext cx="301842" cy="483834"/>
              <a:chOff x="3062796" y="3027285"/>
              <a:chExt cx="301842" cy="48383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344138A-D8D3-9FF7-2D21-B7EC11DE2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F589E3C-D6CC-372D-006B-6609C1132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7857AB-2B1A-054F-5072-0612B5BCA8A9}"/>
                </a:ext>
              </a:extLst>
            </p:cNvPr>
            <p:cNvGrpSpPr/>
            <p:nvPr/>
          </p:nvGrpSpPr>
          <p:grpSpPr>
            <a:xfrm>
              <a:off x="3971282" y="3038382"/>
              <a:ext cx="301841" cy="483834"/>
              <a:chOff x="3062796" y="3027285"/>
              <a:chExt cx="301841" cy="48383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C986FB-A92A-C21C-8C99-2BDDC3ED28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FFC6AF2-B5AB-B827-901C-C361FD182B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6" y="3027285"/>
                <a:ext cx="150921" cy="48383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C5D0E20-0557-9EEA-90C9-BD0419DFAAA3}"/>
                </a:ext>
              </a:extLst>
            </p:cNvPr>
            <p:cNvGrpSpPr/>
            <p:nvPr/>
          </p:nvGrpSpPr>
          <p:grpSpPr>
            <a:xfrm>
              <a:off x="3667960" y="3038382"/>
              <a:ext cx="301842" cy="483834"/>
              <a:chOff x="3062796" y="3027285"/>
              <a:chExt cx="301842" cy="483834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D74495-9C9C-353A-4063-D5A86562A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D6D53BD-CE25-363C-3EF6-C23302231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492E081-DBFB-9A9E-59CA-DDE11D7F280E}"/>
                </a:ext>
              </a:extLst>
            </p:cNvPr>
            <p:cNvGrpSpPr/>
            <p:nvPr/>
          </p:nvGrpSpPr>
          <p:grpSpPr>
            <a:xfrm>
              <a:off x="4273124" y="3027284"/>
              <a:ext cx="301842" cy="483835"/>
              <a:chOff x="3062796" y="3027284"/>
              <a:chExt cx="301842" cy="48383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880A373-2141-2B7E-A7FD-9E31C84462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2796" y="3027285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0D13944-D06A-84E7-439B-4CDCD00D0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3717" y="3027284"/>
                <a:ext cx="150921" cy="483834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29AA7B-1CC4-D8AB-9203-F5F8DF3E7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4966" y="3038382"/>
              <a:ext cx="124287" cy="31959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11E96D-4B61-F1B9-BF31-DFA3DC5EA51A}"/>
                </a:ext>
              </a:extLst>
            </p:cNvPr>
            <p:cNvCxnSpPr>
              <a:cxnSpLocks/>
            </p:cNvCxnSpPr>
            <p:nvPr/>
          </p:nvCxnSpPr>
          <p:spPr>
            <a:xfrm>
              <a:off x="4699254" y="3346882"/>
              <a:ext cx="568171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4C3F315-F7E6-0EAF-05FC-B08893FC7071}"/>
              </a:ext>
            </a:extLst>
          </p:cNvPr>
          <p:cNvSpPr txBox="1"/>
          <p:nvPr/>
        </p:nvSpPr>
        <p:spPr>
          <a:xfrm>
            <a:off x="5996746" y="3243923"/>
            <a:ext cx="769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R</a:t>
            </a:r>
            <a:r>
              <a:rPr lang="en-IN" sz="4000" b="1" baseline="-25000" dirty="0">
                <a:solidFill>
                  <a:srgbClr val="C00000"/>
                </a:solidFill>
              </a:rPr>
              <a:t>L</a:t>
            </a:r>
            <a:endParaRPr lang="en-IN" sz="40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85112B-B966-6344-A13A-E22BBC253CC2}"/>
              </a:ext>
            </a:extLst>
          </p:cNvPr>
          <p:cNvGrpSpPr/>
          <p:nvPr/>
        </p:nvGrpSpPr>
        <p:grpSpPr>
          <a:xfrm rot="10800000" flipH="1" flipV="1">
            <a:off x="1894029" y="4574599"/>
            <a:ext cx="575565" cy="980150"/>
            <a:chOff x="3193236" y="1910774"/>
            <a:chExt cx="489316" cy="1064887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645DD4C-E002-303A-D73A-6C1A7F6AB43B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5D10986-99D1-E6CF-1506-114FD60846D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08175D-F940-2AC5-4BB2-BB5DD7D1CF5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15D137-0A36-35BB-1984-63777CDB60D0}"/>
              </a:ext>
            </a:extLst>
          </p:cNvPr>
          <p:cNvGrpSpPr/>
          <p:nvPr/>
        </p:nvGrpSpPr>
        <p:grpSpPr>
          <a:xfrm rot="10800000" flipH="1" flipV="1">
            <a:off x="3268642" y="4574599"/>
            <a:ext cx="575565" cy="980150"/>
            <a:chOff x="3193236" y="1910774"/>
            <a:chExt cx="489316" cy="1064887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5283A76-B40E-E0AA-DB60-06316FB8F6FF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2F719F-EB62-345A-C3EC-99F4A5BD95C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15C1D7-6A78-61FC-B645-A685807E267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915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938377-5303-D918-10BF-618A11E268CB}"/>
              </a:ext>
            </a:extLst>
          </p:cNvPr>
          <p:cNvCxnSpPr>
            <a:cxnSpLocks/>
          </p:cNvCxnSpPr>
          <p:nvPr/>
        </p:nvCxnSpPr>
        <p:spPr>
          <a:xfrm flipV="1">
            <a:off x="1433100" y="1755195"/>
            <a:ext cx="4293041" cy="154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64FC33-8658-E84B-5BB2-72DE09C4C4BB}"/>
              </a:ext>
            </a:extLst>
          </p:cNvPr>
          <p:cNvCxnSpPr>
            <a:cxnSpLocks/>
          </p:cNvCxnSpPr>
          <p:nvPr/>
        </p:nvCxnSpPr>
        <p:spPr>
          <a:xfrm>
            <a:off x="1464646" y="1776984"/>
            <a:ext cx="20463" cy="367246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BD47-6ADE-F293-1962-4EDF84CF29FD}"/>
              </a:ext>
            </a:extLst>
          </p:cNvPr>
          <p:cNvGrpSpPr/>
          <p:nvPr/>
        </p:nvGrpSpPr>
        <p:grpSpPr>
          <a:xfrm>
            <a:off x="961705" y="3141142"/>
            <a:ext cx="982649" cy="988865"/>
            <a:chOff x="1090355" y="3457618"/>
            <a:chExt cx="982649" cy="988865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27CE8B-8A9E-0B70-BCA7-915C4EA81062}"/>
                </a:ext>
              </a:extLst>
            </p:cNvPr>
            <p:cNvSpPr/>
            <p:nvPr/>
          </p:nvSpPr>
          <p:spPr>
            <a:xfrm>
              <a:off x="1090355" y="3457618"/>
              <a:ext cx="982649" cy="988865"/>
            </a:xfrm>
            <a:prstGeom prst="ellipse">
              <a:avLst/>
            </a:prstGeom>
            <a:grp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F58637-9E1C-0148-A064-A69E3982E52A}"/>
                </a:ext>
              </a:extLst>
            </p:cNvPr>
            <p:cNvGrpSpPr/>
            <p:nvPr/>
          </p:nvGrpSpPr>
          <p:grpSpPr>
            <a:xfrm rot="5400000" flipV="1">
              <a:off x="1355829" y="3603539"/>
              <a:ext cx="451699" cy="697021"/>
              <a:chOff x="3898812" y="2986773"/>
              <a:chExt cx="232509" cy="554879"/>
            </a:xfrm>
            <a:grpFill/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FE67346-2EB0-3B03-64F9-E33236854307}"/>
                  </a:ext>
                </a:extLst>
              </p:cNvPr>
              <p:cNvSpPr/>
              <p:nvPr/>
            </p:nvSpPr>
            <p:spPr>
              <a:xfrm rot="16200000">
                <a:off x="3877316" y="3010463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8CD0CB9D-E0A5-F7A6-E6E3-56F3C51B153F}"/>
                  </a:ext>
                </a:extLst>
              </p:cNvPr>
              <p:cNvSpPr/>
              <p:nvPr/>
            </p:nvSpPr>
            <p:spPr>
              <a:xfrm rot="5400000" flipH="1">
                <a:off x="3875122" y="3287647"/>
                <a:ext cx="277695" cy="230315"/>
              </a:xfrm>
              <a:prstGeom prst="arc">
                <a:avLst>
                  <a:gd name="adj1" fmla="val 10739696"/>
                  <a:gd name="adj2" fmla="val 0"/>
                </a:avLst>
              </a:prstGeom>
              <a:grpFill/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C4FD99-18E9-AD12-8569-F364629FC96F}"/>
              </a:ext>
            </a:extLst>
          </p:cNvPr>
          <p:cNvCxnSpPr>
            <a:cxnSpLocks/>
          </p:cNvCxnSpPr>
          <p:nvPr/>
        </p:nvCxnSpPr>
        <p:spPr>
          <a:xfrm>
            <a:off x="1473171" y="5426787"/>
            <a:ext cx="4252970" cy="809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D61B0A-DD3D-F5B8-232F-B2C7738226A1}"/>
              </a:ext>
            </a:extLst>
          </p:cNvPr>
          <p:cNvSpPr txBox="1"/>
          <p:nvPr/>
        </p:nvSpPr>
        <p:spPr>
          <a:xfrm>
            <a:off x="488310" y="3836722"/>
            <a:ext cx="7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V</a:t>
            </a:r>
            <a:r>
              <a:rPr lang="en-IN" sz="3600" b="1" baseline="-25000" dirty="0">
                <a:solidFill>
                  <a:srgbClr val="C00000"/>
                </a:solidFill>
              </a:rPr>
              <a:t>in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432F6-79C0-D98D-363E-D276079F83E8}"/>
              </a:ext>
            </a:extLst>
          </p:cNvPr>
          <p:cNvSpPr txBox="1"/>
          <p:nvPr/>
        </p:nvSpPr>
        <p:spPr>
          <a:xfrm>
            <a:off x="2503964" y="195721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SCR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7C27F-6480-EDB7-F9AA-5B62CC754F97}"/>
              </a:ext>
            </a:extLst>
          </p:cNvPr>
          <p:cNvSpPr txBox="1"/>
          <p:nvPr/>
        </p:nvSpPr>
        <p:spPr>
          <a:xfrm>
            <a:off x="5831121" y="2393904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D025E-0FAB-DEA6-E092-987331BCBFDB}"/>
              </a:ext>
            </a:extLst>
          </p:cNvPr>
          <p:cNvCxnSpPr>
            <a:cxnSpLocks/>
          </p:cNvCxnSpPr>
          <p:nvPr/>
        </p:nvCxnSpPr>
        <p:spPr>
          <a:xfrm>
            <a:off x="5704363" y="1755195"/>
            <a:ext cx="0" cy="515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E6350BA-EF41-7B4A-5AD6-E1138E3BA44B}"/>
              </a:ext>
            </a:extLst>
          </p:cNvPr>
          <p:cNvGrpSpPr/>
          <p:nvPr/>
        </p:nvGrpSpPr>
        <p:grpSpPr>
          <a:xfrm>
            <a:off x="5407112" y="2024852"/>
            <a:ext cx="638058" cy="3164514"/>
            <a:chOff x="230711" y="941738"/>
            <a:chExt cx="638058" cy="316451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A29E7B5-D707-61C9-123A-6F10B36716DB}"/>
                </a:ext>
              </a:extLst>
            </p:cNvPr>
            <p:cNvGrpSpPr/>
            <p:nvPr/>
          </p:nvGrpSpPr>
          <p:grpSpPr>
            <a:xfrm>
              <a:off x="230711" y="941738"/>
              <a:ext cx="638058" cy="3164514"/>
              <a:chOff x="485856" y="1114702"/>
              <a:chExt cx="638058" cy="316451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D1C92BF-08A5-8491-B65E-A89D96221417}"/>
                  </a:ext>
                </a:extLst>
              </p:cNvPr>
              <p:cNvGrpSpPr/>
              <p:nvPr/>
            </p:nvGrpSpPr>
            <p:grpSpPr>
              <a:xfrm>
                <a:off x="485856" y="1114702"/>
                <a:ext cx="638058" cy="3164514"/>
                <a:chOff x="473075" y="1480516"/>
                <a:chExt cx="638058" cy="316451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EB5F59E-CB48-2882-1DB3-C1EF4FBE6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7269" y="2503397"/>
                  <a:ext cx="0" cy="34777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853FCEA-56E3-9F48-3576-664D6F131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35099" y="2365419"/>
                  <a:ext cx="75130" cy="200826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AD322EB-D073-0709-6949-95E9E3A9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95543" y="1652242"/>
                  <a:ext cx="343452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5E64714-1446-2E86-6FB6-27C9D5C2A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15281" y="4003340"/>
                  <a:ext cx="343452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F9AAD1D-073C-F98D-BB23-62B013478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075" y="4155740"/>
                  <a:ext cx="638058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A995634-39FF-BE64-E359-1888A548E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400" y="4297255"/>
                  <a:ext cx="40003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DBCB760-5E01-FF73-7ED5-057923E3A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007" y="4297255"/>
                  <a:ext cx="0" cy="347775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CA30A5-11FA-40FB-86D3-6A587D3295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5623" y="168147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871A413-4FB5-02F4-23F3-9D40471C24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5623" y="159024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10DB71-3D97-3712-AB3F-E766BAF324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85623" y="1864824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D8DCFE-4E62-F3D0-0B2F-AF82DE39FC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5623" y="1773594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448B6C9-E97E-31A9-EFA3-2CFDB22329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78650" y="149901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A26166-0397-F6AF-87E7-C85226BA5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78650" y="1407780"/>
                <a:ext cx="91230" cy="304028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F8E2227-4188-888C-D912-CD180F5C8C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642072" y="1376202"/>
                <a:ext cx="75130" cy="200826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AB2BBD-D1B3-7ABF-954A-82A6E038412F}"/>
                </a:ext>
              </a:extLst>
            </p:cNvPr>
            <p:cNvGrpSpPr/>
            <p:nvPr/>
          </p:nvGrpSpPr>
          <p:grpSpPr>
            <a:xfrm rot="16200000" flipH="1">
              <a:off x="60830" y="2689478"/>
              <a:ext cx="967626" cy="239089"/>
              <a:chOff x="5886212" y="3231463"/>
              <a:chExt cx="2939301" cy="96767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F9A9482-FA4F-12A0-7CB2-BDF658775C31}"/>
                  </a:ext>
                </a:extLst>
              </p:cNvPr>
              <p:cNvGrpSpPr/>
              <p:nvPr/>
            </p:nvGrpSpPr>
            <p:grpSpPr>
              <a:xfrm>
                <a:off x="5886212" y="3266979"/>
                <a:ext cx="843537" cy="932155"/>
                <a:chOff x="4314389" y="3293616"/>
                <a:chExt cx="843537" cy="932155"/>
              </a:xfrm>
            </p:grpSpPr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9212E0AF-CF05-F53B-6B0E-6DF036641503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5B9C01B6-A232-F1AC-0B42-E89B12CD636D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50BE5C6-31B9-25AE-1CF6-E32385AF4CB6}"/>
                  </a:ext>
                </a:extLst>
              </p:cNvPr>
              <p:cNvGrpSpPr/>
              <p:nvPr/>
            </p:nvGrpSpPr>
            <p:grpSpPr>
              <a:xfrm>
                <a:off x="6410153" y="3258100"/>
                <a:ext cx="843537" cy="932155"/>
                <a:chOff x="4314389" y="3293616"/>
                <a:chExt cx="843537" cy="932155"/>
              </a:xfrm>
            </p:grpSpPr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7723EAA8-34FB-FFBF-803A-39541E2A62E4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36BBF719-B1A0-9B56-E499-EDC16999CEB8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F68CA44-0B01-F966-BBCF-28A4FF7A2F24}"/>
                  </a:ext>
                </a:extLst>
              </p:cNvPr>
              <p:cNvGrpSpPr/>
              <p:nvPr/>
            </p:nvGrpSpPr>
            <p:grpSpPr>
              <a:xfrm>
                <a:off x="6934094" y="3249221"/>
                <a:ext cx="843537" cy="932155"/>
                <a:chOff x="4314389" y="3293616"/>
                <a:chExt cx="843537" cy="932155"/>
              </a:xfrm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2A9AF6C1-1D4B-B976-332D-B22EC78BF049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AE464AA5-9850-CBBC-6542-39B0779DA67C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EFAFDBC-204E-4018-2B5C-D2D3C192BB17}"/>
                  </a:ext>
                </a:extLst>
              </p:cNvPr>
              <p:cNvGrpSpPr/>
              <p:nvPr/>
            </p:nvGrpSpPr>
            <p:grpSpPr>
              <a:xfrm>
                <a:off x="7458035" y="3240342"/>
                <a:ext cx="843537" cy="932155"/>
                <a:chOff x="4314389" y="3293616"/>
                <a:chExt cx="843537" cy="932155"/>
              </a:xfrm>
            </p:grpSpPr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C31FF977-18C2-5E26-A6A2-10BAF00C8053}"/>
                    </a:ext>
                  </a:extLst>
                </p:cNvPr>
                <p:cNvSpPr/>
                <p:nvPr/>
              </p:nvSpPr>
              <p:spPr>
                <a:xfrm>
                  <a:off x="4314389" y="3293616"/>
                  <a:ext cx="843537" cy="932155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0C6012CD-4781-2425-22CC-1622D0A79D32}"/>
                    </a:ext>
                  </a:extLst>
                </p:cNvPr>
                <p:cNvSpPr/>
                <p:nvPr/>
              </p:nvSpPr>
              <p:spPr>
                <a:xfrm flipV="1">
                  <a:off x="4838330" y="3360197"/>
                  <a:ext cx="319596" cy="803429"/>
                </a:xfrm>
                <a:prstGeom prst="arc">
                  <a:avLst>
                    <a:gd name="adj1" fmla="val 10739696"/>
                    <a:gd name="adj2" fmla="val 0"/>
                  </a:avLst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46C43476-750F-342C-50DA-F245CA142B6B}"/>
                  </a:ext>
                </a:extLst>
              </p:cNvPr>
              <p:cNvSpPr/>
              <p:nvPr/>
            </p:nvSpPr>
            <p:spPr>
              <a:xfrm>
                <a:off x="7981975" y="3231463"/>
                <a:ext cx="843538" cy="932156"/>
              </a:xfrm>
              <a:prstGeom prst="arc">
                <a:avLst>
                  <a:gd name="adj1" fmla="val 10739696"/>
                  <a:gd name="adj2" fmla="val 0"/>
                </a:avLst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8EFB7C-2CD2-4C4E-57C1-119E18C1D606}"/>
              </a:ext>
            </a:extLst>
          </p:cNvPr>
          <p:cNvCxnSpPr>
            <a:cxnSpLocks/>
          </p:cNvCxnSpPr>
          <p:nvPr/>
        </p:nvCxnSpPr>
        <p:spPr>
          <a:xfrm>
            <a:off x="5723580" y="4933858"/>
            <a:ext cx="0" cy="515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B80DBE0-4B9E-380D-9B82-13D2D0C8C658}"/>
              </a:ext>
            </a:extLst>
          </p:cNvPr>
          <p:cNvSpPr txBox="1"/>
          <p:nvPr/>
        </p:nvSpPr>
        <p:spPr>
          <a:xfrm>
            <a:off x="5898389" y="3482275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106015-90FA-9AE3-0D92-79DDFC0B7492}"/>
              </a:ext>
            </a:extLst>
          </p:cNvPr>
          <p:cNvSpPr txBox="1"/>
          <p:nvPr/>
        </p:nvSpPr>
        <p:spPr>
          <a:xfrm>
            <a:off x="5895292" y="4610692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201D31A-AFA8-2512-E8C4-E3EF58E5AE6B}"/>
              </a:ext>
            </a:extLst>
          </p:cNvPr>
          <p:cNvGrpSpPr/>
          <p:nvPr/>
        </p:nvGrpSpPr>
        <p:grpSpPr>
          <a:xfrm rot="5400000" flipH="1">
            <a:off x="2332283" y="1232659"/>
            <a:ext cx="645274" cy="980150"/>
            <a:chOff x="3193236" y="1910774"/>
            <a:chExt cx="548579" cy="1064887"/>
          </a:xfrm>
        </p:grpSpPr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61E49705-6ABC-2C67-70F1-F595DAE791BF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8BAAAAE-20F2-3C8D-0F0A-9369C684F0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0B9826-6EC7-7B3F-4A31-F78ABF6C94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4771147-D302-5A73-2409-7A11B697B916}"/>
                </a:ext>
              </a:extLst>
            </p:cNvPr>
            <p:cNvSpPr/>
            <p:nvPr/>
          </p:nvSpPr>
          <p:spPr>
            <a:xfrm>
              <a:off x="3647976" y="2055991"/>
              <a:ext cx="93839" cy="88564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C4B1073-2353-C25C-017F-5CFB420BB4F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3237" y="2117578"/>
              <a:ext cx="252284" cy="23230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06136D4-1B57-9F8C-7858-4B1580843B3F}"/>
              </a:ext>
            </a:extLst>
          </p:cNvPr>
          <p:cNvSpPr txBox="1"/>
          <p:nvPr/>
        </p:nvSpPr>
        <p:spPr>
          <a:xfrm>
            <a:off x="5245347" y="4141854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3D4FCF-E449-9B51-F395-B0EE4AFD0EC1}"/>
              </a:ext>
            </a:extLst>
          </p:cNvPr>
          <p:cNvSpPr txBox="1"/>
          <p:nvPr/>
        </p:nvSpPr>
        <p:spPr>
          <a:xfrm>
            <a:off x="5288650" y="4614676"/>
            <a:ext cx="45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-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BEC9C81-5E6C-E1C3-2565-E5AAD06441D8}"/>
              </a:ext>
            </a:extLst>
          </p:cNvPr>
          <p:cNvCxnSpPr>
            <a:cxnSpLocks/>
          </p:cNvCxnSpPr>
          <p:nvPr/>
        </p:nvCxnSpPr>
        <p:spPr>
          <a:xfrm>
            <a:off x="4500696" y="1779424"/>
            <a:ext cx="21755" cy="369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03A747F-446A-88EC-14FF-7C73C1C70FD6}"/>
              </a:ext>
            </a:extLst>
          </p:cNvPr>
          <p:cNvGrpSpPr/>
          <p:nvPr/>
        </p:nvGrpSpPr>
        <p:grpSpPr>
          <a:xfrm rot="10800000" flipH="1" flipV="1">
            <a:off x="4223790" y="2998228"/>
            <a:ext cx="575565" cy="980150"/>
            <a:chOff x="3193236" y="1910774"/>
            <a:chExt cx="489316" cy="1064887"/>
          </a:xfrm>
        </p:grpSpPr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74BACD09-E6BD-AA02-18A8-8D7F55D1B3E9}"/>
                </a:ext>
              </a:extLst>
            </p:cNvPr>
            <p:cNvSpPr/>
            <p:nvPr/>
          </p:nvSpPr>
          <p:spPr>
            <a:xfrm>
              <a:off x="3193236" y="2328433"/>
              <a:ext cx="489316" cy="396258"/>
            </a:xfrm>
            <a:prstGeom prst="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865CBE-219B-B964-23D9-94DD99D606E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222812" y="2339456"/>
              <a:ext cx="456636" cy="1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4FD9ECF-2D39-62A8-52E0-793C80C469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35967" y="1910774"/>
              <a:ext cx="1" cy="1064887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8B648B4-257A-2F2F-F58A-3B11D6E233CB}"/>
              </a:ext>
            </a:extLst>
          </p:cNvPr>
          <p:cNvSpPr txBox="1"/>
          <p:nvPr/>
        </p:nvSpPr>
        <p:spPr>
          <a:xfrm>
            <a:off x="3710585" y="3285561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FD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5BC51FB-80F2-4D1A-A584-5466817E2306}"/>
              </a:ext>
            </a:extLst>
          </p:cNvPr>
          <p:cNvCxnSpPr/>
          <p:nvPr/>
        </p:nvCxnSpPr>
        <p:spPr>
          <a:xfrm>
            <a:off x="4095302" y="1614690"/>
            <a:ext cx="1193348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DB984C-BD36-0040-9438-792719318828}"/>
              </a:ext>
            </a:extLst>
          </p:cNvPr>
          <p:cNvSpPr txBox="1"/>
          <p:nvPr/>
        </p:nvSpPr>
        <p:spPr>
          <a:xfrm>
            <a:off x="4444663" y="1057209"/>
            <a:ext cx="7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37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Murugesan</dc:creator>
  <cp:lastModifiedBy>Suriya Murugesan</cp:lastModifiedBy>
  <cp:revision>6</cp:revision>
  <dcterms:created xsi:type="dcterms:W3CDTF">2022-11-03T15:54:37Z</dcterms:created>
  <dcterms:modified xsi:type="dcterms:W3CDTF">2022-11-04T13:33:52Z</dcterms:modified>
</cp:coreProperties>
</file>