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>
        <p:scale>
          <a:sx n="82" d="100"/>
          <a:sy n="82" d="100"/>
        </p:scale>
        <p:origin x="7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A70-9332-6E1D-09E2-378882CF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FBFAF-B7BA-5448-1CC3-4E46CD02B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2470-417F-23EC-9099-A05AF84E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F8D60-4F0E-57C0-E4D7-708CCC8C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D11D4-2802-7BBE-F885-B48790EC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3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2289-345E-37FB-A3C2-B5D100D2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E6FE7-9207-0B55-1697-94BA04ECD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E012-FB9B-C173-D9FC-CF416BD1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2A00A-606E-1C84-3361-40FD0DBF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10B5-0AA0-6A61-9756-EF3D7D01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1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27BDF-6589-D25A-D517-4E4D502F8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F0F1D-66BA-CB08-5CCB-BBD18A623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B888-8C65-CEC6-CB9E-C94F387D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256E9-FA49-CD27-6887-3DD4CDFD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3FC8-EC17-D378-AFF3-04CD205B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39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8849-7806-AC3D-F091-E65FBA39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6D54-214E-595D-D588-2BB4E524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B02BD-6E06-9FC2-8302-169E4B50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5A0C-FBCB-4D76-EC39-8C68A21A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FF88-42EF-CC0A-ABF0-4E8BAD1F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71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FFF0-0753-6371-CC02-B8E49F2E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3B0A0-C9DB-489C-54E3-380604D75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6B2B5-ABBC-8672-FAF6-A1F915DA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CC3D1-2D98-1291-EA93-807BFF87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348D0-177A-43EF-2D71-48C299E7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0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4362-92DE-B367-8BBF-8F9289A2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6E49-DBC9-5F24-F203-5F15DAF18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967CB-E9EB-EF3D-338C-339789457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6C710-81AA-6256-A8DA-B87B64F8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0218-AC0B-71E4-2506-035A4D64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5110E-4109-8D53-B329-6E188A76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2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5109-A256-FB46-5492-400CDAE0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A4F0B-6B4A-A5C5-9BF0-59C7E4CEA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B5CAC-221E-2615-4E90-71813D21A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C2C05-89E1-334D-38EE-540E65949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E20FC-B69B-280A-C014-659E562C1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ACE4E-67A3-A16F-0308-ADABF47B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30C13-06A4-5751-D4B9-02E397C1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7DA3F-C7B9-1ECF-2B0D-C3E9F294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62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DEA3-09EE-C86A-8890-89DABC21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B922F-E7A9-B1A1-AA13-3807AA25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B9843-F1E6-0B94-8887-9E67E962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F3B1-AB45-51F8-AA6E-929F4BE1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92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406C6-3E20-C247-9337-9A73A744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E7820-6F53-6F1C-8975-F8B00A5D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ECCCD-4C11-E36A-7D6E-FF0CAC5D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53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64E-1CB6-846E-DB10-BE4AA07A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EC95-7FA1-F2F3-1BC7-B3C212D2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86B39-64C4-9CC6-1E4C-F9746E17A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8B818-016E-7C27-7B6E-08EA20B2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077EB-6D4E-2D9B-836A-D24401ED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C2E0B-1EB8-2D0F-6C5E-4B1CD0EC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22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9A3E-5C00-DD76-924B-60086350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C74FB-222E-C9A9-51F1-8D5E2DC5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B94E3-0AC0-571F-13D5-4856DEDA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22A14-9845-4150-8150-B58F0D34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F164D-EBAE-12C2-9C30-9B0E64CD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98F10-B3B5-E245-6424-443A742A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78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FF2EF-84E3-F7E2-DD21-D18D713E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EA852-024C-2B80-1383-C727ACA14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5C28-3CAE-DCB1-3387-74AC4DC9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76DB-90CB-4857-A9D0-B3C87AAB942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916B-5C27-0626-4F4A-79DC0FFDA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38368-0834-DD47-9BCA-A18CC77B6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5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C3E802A-DF3B-0FF4-1B3C-12284AC0D8E2}"/>
              </a:ext>
            </a:extLst>
          </p:cNvPr>
          <p:cNvGrpSpPr/>
          <p:nvPr/>
        </p:nvGrpSpPr>
        <p:grpSpPr>
          <a:xfrm>
            <a:off x="5703480" y="4456073"/>
            <a:ext cx="996881" cy="1264166"/>
            <a:chOff x="3484200" y="3679520"/>
            <a:chExt cx="996881" cy="1264166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55703FF1-6B06-A191-C93E-CBE4423AB709}"/>
                </a:ext>
              </a:extLst>
            </p:cNvPr>
            <p:cNvSpPr/>
            <p:nvPr/>
          </p:nvSpPr>
          <p:spPr>
            <a:xfrm>
              <a:off x="3722279" y="3951911"/>
              <a:ext cx="758802" cy="7121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F37070B-3B02-5E79-7E6C-197B2C543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687" y="4104684"/>
              <a:ext cx="0" cy="4065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74809AA-606B-9A0E-B6F9-BB5F8E96C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687" y="4050424"/>
              <a:ext cx="254882" cy="1841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9CC6C3E-24EE-BEF5-5B99-B896E4219C01}"/>
                </a:ext>
              </a:extLst>
            </p:cNvPr>
            <p:cNvCxnSpPr>
              <a:cxnSpLocks/>
            </p:cNvCxnSpPr>
            <p:nvPr/>
          </p:nvCxnSpPr>
          <p:spPr>
            <a:xfrm>
              <a:off x="3973687" y="4381415"/>
              <a:ext cx="254882" cy="184102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543AFDD-C9B9-2671-31B1-80E88A0E161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22279" y="4069892"/>
              <a:ext cx="0" cy="4761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D3DAE2C-A74F-E6F9-44BD-A763FF5538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5358" y="3679520"/>
              <a:ext cx="0" cy="3951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0FBFE68-2202-7CC8-38C0-E04F83466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5096" y="4548555"/>
              <a:ext cx="0" cy="3951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187F08-FEEF-AEAC-C60C-D396DD8110E5}"/>
              </a:ext>
            </a:extLst>
          </p:cNvPr>
          <p:cNvCxnSpPr>
            <a:cxnSpLocks/>
          </p:cNvCxnSpPr>
          <p:nvPr/>
        </p:nvCxnSpPr>
        <p:spPr>
          <a:xfrm>
            <a:off x="1069787" y="858431"/>
            <a:ext cx="0" cy="54378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EB91FE-4211-17CD-5D79-0213B529A7D6}"/>
              </a:ext>
            </a:extLst>
          </p:cNvPr>
          <p:cNvGrpSpPr/>
          <p:nvPr/>
        </p:nvGrpSpPr>
        <p:grpSpPr>
          <a:xfrm>
            <a:off x="548733" y="2292595"/>
            <a:ext cx="1042108" cy="993632"/>
            <a:chOff x="5057339" y="2354902"/>
            <a:chExt cx="1042108" cy="99363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5F38E8E-4675-ED73-0AAD-58957C6A7844}"/>
                </a:ext>
              </a:extLst>
            </p:cNvPr>
            <p:cNvSpPr/>
            <p:nvPr/>
          </p:nvSpPr>
          <p:spPr>
            <a:xfrm>
              <a:off x="5057339" y="2354902"/>
              <a:ext cx="1042108" cy="993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005FFF-0ED4-CAED-9BF4-18C631EFA383}"/>
                </a:ext>
              </a:extLst>
            </p:cNvPr>
            <p:cNvGrpSpPr/>
            <p:nvPr/>
          </p:nvGrpSpPr>
          <p:grpSpPr>
            <a:xfrm>
              <a:off x="5415494" y="2585541"/>
              <a:ext cx="325797" cy="325797"/>
              <a:chOff x="5941524" y="3249334"/>
              <a:chExt cx="325797" cy="325797"/>
            </a:xfrm>
            <a:solidFill>
              <a:srgbClr val="FF0000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41FC01-6412-5538-1A82-32D4000C9756}"/>
                  </a:ext>
                </a:extLst>
              </p:cNvPr>
              <p:cNvSpPr/>
              <p:nvPr/>
            </p:nvSpPr>
            <p:spPr>
              <a:xfrm rot="5400000">
                <a:off x="5941523" y="3376482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0BF49F-0680-5BAB-2892-AE06E4E26ABE}"/>
                  </a:ext>
                </a:extLst>
              </p:cNvPr>
              <p:cNvSpPr/>
              <p:nvPr/>
            </p:nvSpPr>
            <p:spPr>
              <a:xfrm>
                <a:off x="5941524" y="3376391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930E61-AE4E-C192-C193-A722836F27D8}"/>
                </a:ext>
              </a:extLst>
            </p:cNvPr>
            <p:cNvSpPr/>
            <p:nvPr/>
          </p:nvSpPr>
          <p:spPr>
            <a:xfrm>
              <a:off x="5415494" y="3080397"/>
              <a:ext cx="325797" cy="715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DB734F-CBC3-43D9-F352-62E784F3BE77}"/>
              </a:ext>
            </a:extLst>
          </p:cNvPr>
          <p:cNvCxnSpPr>
            <a:cxnSpLocks/>
          </p:cNvCxnSpPr>
          <p:nvPr/>
        </p:nvCxnSpPr>
        <p:spPr>
          <a:xfrm flipH="1">
            <a:off x="1058027" y="846110"/>
            <a:ext cx="9955261" cy="123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80258A6-6E74-B06A-B384-80954C7BCEA7}"/>
              </a:ext>
            </a:extLst>
          </p:cNvPr>
          <p:cNvGrpSpPr/>
          <p:nvPr/>
        </p:nvGrpSpPr>
        <p:grpSpPr>
          <a:xfrm>
            <a:off x="2852171" y="374382"/>
            <a:ext cx="1461448" cy="943455"/>
            <a:chOff x="2677704" y="366749"/>
            <a:chExt cx="1461448" cy="94345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FB7B51A-3408-A935-ED04-7F88FE64DACE}"/>
                </a:ext>
              </a:extLst>
            </p:cNvPr>
            <p:cNvGrpSpPr/>
            <p:nvPr/>
          </p:nvGrpSpPr>
          <p:grpSpPr>
            <a:xfrm>
              <a:off x="2924321" y="366749"/>
              <a:ext cx="947525" cy="943455"/>
              <a:chOff x="5736068" y="1686622"/>
              <a:chExt cx="1042108" cy="99363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BC6F374-CD07-9C96-4DAD-BB1815FE4356}"/>
                  </a:ext>
                </a:extLst>
              </p:cNvPr>
              <p:cNvSpPr/>
              <p:nvPr/>
            </p:nvSpPr>
            <p:spPr>
              <a:xfrm>
                <a:off x="5736068" y="168662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03FC6C-0A35-A4EF-D5B7-E5F9BEDC2779}"/>
                  </a:ext>
                </a:extLst>
              </p:cNvPr>
              <p:cNvSpPr txBox="1"/>
              <p:nvPr/>
            </p:nvSpPr>
            <p:spPr>
              <a:xfrm>
                <a:off x="5999025" y="1772239"/>
                <a:ext cx="5161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2DB162A-EC06-3684-C3A2-779EC1E447E7}"/>
                  </a:ext>
                </a:extLst>
              </p:cNvPr>
              <p:cNvSpPr/>
              <p:nvPr/>
            </p:nvSpPr>
            <p:spPr>
              <a:xfrm>
                <a:off x="6096000" y="2357014"/>
                <a:ext cx="325797" cy="7150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7CA27D4-E219-0B8E-63F2-EE00571FCE46}"/>
                </a:ext>
              </a:extLst>
            </p:cNvPr>
            <p:cNvGrpSpPr/>
            <p:nvPr/>
          </p:nvGrpSpPr>
          <p:grpSpPr>
            <a:xfrm>
              <a:off x="2677704" y="448042"/>
              <a:ext cx="247026" cy="260732"/>
              <a:chOff x="5941524" y="3192658"/>
              <a:chExt cx="325797" cy="325797"/>
            </a:xfrm>
            <a:solidFill>
              <a:srgbClr val="FF0000"/>
            </a:solidFill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6A557F3-DB72-C1F3-6A60-EDFB199AADD5}"/>
                  </a:ext>
                </a:extLst>
              </p:cNvPr>
              <p:cNvSpPr/>
              <p:nvPr/>
            </p:nvSpPr>
            <p:spPr>
              <a:xfrm rot="5400000">
                <a:off x="5941525" y="3319806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DEA8464-1097-8FF0-DEE5-CC6ED9718EE8}"/>
                  </a:ext>
                </a:extLst>
              </p:cNvPr>
              <p:cNvSpPr/>
              <p:nvPr/>
            </p:nvSpPr>
            <p:spPr>
              <a:xfrm>
                <a:off x="5941524" y="3319805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95791F1-FBE5-A29E-6659-2582BCEBEFD4}"/>
                </a:ext>
              </a:extLst>
            </p:cNvPr>
            <p:cNvSpPr/>
            <p:nvPr/>
          </p:nvSpPr>
          <p:spPr>
            <a:xfrm>
              <a:off x="3892126" y="521185"/>
              <a:ext cx="247026" cy="572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DDB9C23-4585-0D97-D315-11896BB459A7}"/>
              </a:ext>
            </a:extLst>
          </p:cNvPr>
          <p:cNvCxnSpPr>
            <a:cxnSpLocks/>
          </p:cNvCxnSpPr>
          <p:nvPr/>
        </p:nvCxnSpPr>
        <p:spPr>
          <a:xfrm>
            <a:off x="7814986" y="858431"/>
            <a:ext cx="5642" cy="34378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6F016C8-ABC5-3E4F-95FA-E39B1A9CF837}"/>
              </a:ext>
            </a:extLst>
          </p:cNvPr>
          <p:cNvGrpSpPr/>
          <p:nvPr/>
        </p:nvGrpSpPr>
        <p:grpSpPr>
          <a:xfrm>
            <a:off x="7573460" y="2534499"/>
            <a:ext cx="512854" cy="561746"/>
            <a:chOff x="3610045" y="3464345"/>
            <a:chExt cx="693435" cy="575227"/>
          </a:xfrm>
        </p:grpSpPr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BE2EA7DE-E47F-0B25-207C-267005CC2B56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BC74757-436D-E6F6-9020-BD9EFEB9798E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473875-5946-CAB3-948F-CF716FD88856}"/>
              </a:ext>
            </a:extLst>
          </p:cNvPr>
          <p:cNvCxnSpPr>
            <a:cxnSpLocks/>
          </p:cNvCxnSpPr>
          <p:nvPr/>
        </p:nvCxnSpPr>
        <p:spPr>
          <a:xfrm flipH="1">
            <a:off x="6420512" y="4284073"/>
            <a:ext cx="45927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AFF5583-9AD6-1D45-CB92-E6CCF9AE5096}"/>
              </a:ext>
            </a:extLst>
          </p:cNvPr>
          <p:cNvGrpSpPr/>
          <p:nvPr/>
        </p:nvGrpSpPr>
        <p:grpSpPr>
          <a:xfrm>
            <a:off x="6096000" y="1512958"/>
            <a:ext cx="524620" cy="2425224"/>
            <a:chOff x="3744739" y="2375555"/>
            <a:chExt cx="311004" cy="174898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561D21F-D852-DEE1-7855-4DCA5BFFBEE4}"/>
                </a:ext>
              </a:extLst>
            </p:cNvPr>
            <p:cNvGrpSpPr/>
            <p:nvPr/>
          </p:nvGrpSpPr>
          <p:grpSpPr>
            <a:xfrm rot="16200000">
              <a:off x="3368067" y="3097164"/>
              <a:ext cx="1064347" cy="311004"/>
              <a:chOff x="2938509" y="3027281"/>
              <a:chExt cx="1760744" cy="494935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EA87DF1-57AD-E4C7-3CD9-0B94A03C21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8509" y="3027285"/>
                <a:ext cx="124287" cy="319597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43E756B-62FF-DE0E-872C-754F4C263D16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2228DA3-FC6A-1238-1AD1-06C06FC57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8E5028D4-6AE6-11C8-DA53-DEB326310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5F8BEB7-04AE-B2F5-A543-A030591E01EE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C9C69B8-FF13-D297-0559-05DE87949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D06297FA-010D-932B-3DFB-CD0E33840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33E3171-D02B-0281-CAC7-BBA5E420A046}"/>
                  </a:ext>
                </a:extLst>
              </p:cNvPr>
              <p:cNvGrpSpPr/>
              <p:nvPr/>
            </p:nvGrpSpPr>
            <p:grpSpPr>
              <a:xfrm>
                <a:off x="3971282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D103C26-19B1-E709-A975-96744FB2C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A2F5C1A6-AC32-943F-2D2D-59FCA28625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E893E7A-6AF4-6D8F-466D-B3EAFD98DE09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D12DF48F-5DF8-5E02-02E2-F226D40F2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87990BD-CC35-8800-77CF-3EFF5F5A20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3619B54-0BCB-C77B-A5A2-71B3EECD9E5E}"/>
                  </a:ext>
                </a:extLst>
              </p:cNvPr>
              <p:cNvGrpSpPr/>
              <p:nvPr/>
            </p:nvGrpSpPr>
            <p:grpSpPr>
              <a:xfrm>
                <a:off x="4273124" y="3027284"/>
                <a:ext cx="301842" cy="483835"/>
                <a:chOff x="3062796" y="3027284"/>
                <a:chExt cx="301842" cy="483835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21037A3A-C159-F286-07D2-BC8B1B4ECE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05079FEC-8CA3-40AC-1B67-03C1A69F7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4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52819E4-581F-C0C2-F481-29E5402EB1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74966" y="3038382"/>
                <a:ext cx="124287" cy="319597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469474A-C8D2-893C-8016-DF894054655B}"/>
                </a:ext>
              </a:extLst>
            </p:cNvPr>
            <p:cNvCxnSpPr>
              <a:cxnSpLocks/>
            </p:cNvCxnSpPr>
            <p:nvPr/>
          </p:nvCxnSpPr>
          <p:spPr>
            <a:xfrm>
              <a:off x="3945567" y="2375555"/>
              <a:ext cx="0" cy="344935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8975AC2-8EEC-FA3F-31AD-7C4C45038AF6}"/>
                </a:ext>
              </a:extLst>
            </p:cNvPr>
            <p:cNvCxnSpPr>
              <a:cxnSpLocks/>
            </p:cNvCxnSpPr>
            <p:nvPr/>
          </p:nvCxnSpPr>
          <p:spPr>
            <a:xfrm>
              <a:off x="3945567" y="3779608"/>
              <a:ext cx="0" cy="344935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9A7F9F4-96D3-2262-8535-576DAC0A96F5}"/>
              </a:ext>
            </a:extLst>
          </p:cNvPr>
          <p:cNvCxnSpPr>
            <a:cxnSpLocks/>
          </p:cNvCxnSpPr>
          <p:nvPr/>
        </p:nvCxnSpPr>
        <p:spPr>
          <a:xfrm>
            <a:off x="6434638" y="3828583"/>
            <a:ext cx="0" cy="7713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F7797BF-62F8-050A-A433-6526A578A41B}"/>
              </a:ext>
            </a:extLst>
          </p:cNvPr>
          <p:cNvCxnSpPr>
            <a:cxnSpLocks/>
          </p:cNvCxnSpPr>
          <p:nvPr/>
        </p:nvCxnSpPr>
        <p:spPr>
          <a:xfrm>
            <a:off x="6437004" y="846110"/>
            <a:ext cx="0" cy="100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8C66A3C-7A1A-C691-AED7-CB41C2AF5AD3}"/>
              </a:ext>
            </a:extLst>
          </p:cNvPr>
          <p:cNvCxnSpPr>
            <a:cxnSpLocks/>
          </p:cNvCxnSpPr>
          <p:nvPr/>
        </p:nvCxnSpPr>
        <p:spPr>
          <a:xfrm>
            <a:off x="9323658" y="855022"/>
            <a:ext cx="5642" cy="34378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09C960B-B503-E94E-7553-C1F933DA78B2}"/>
              </a:ext>
            </a:extLst>
          </p:cNvPr>
          <p:cNvCxnSpPr>
            <a:cxnSpLocks/>
          </p:cNvCxnSpPr>
          <p:nvPr/>
        </p:nvCxnSpPr>
        <p:spPr>
          <a:xfrm>
            <a:off x="10988896" y="870162"/>
            <a:ext cx="5642" cy="34378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F971F5C-32DA-663B-3CE3-3ACDB3150ABC}"/>
              </a:ext>
            </a:extLst>
          </p:cNvPr>
          <p:cNvGrpSpPr/>
          <p:nvPr/>
        </p:nvGrpSpPr>
        <p:grpSpPr>
          <a:xfrm>
            <a:off x="10499572" y="2374235"/>
            <a:ext cx="1027432" cy="754934"/>
            <a:chOff x="10186283" y="2962557"/>
            <a:chExt cx="1027432" cy="75493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9D559A5-147D-0586-D234-26F8E75BE720}"/>
                </a:ext>
              </a:extLst>
            </p:cNvPr>
            <p:cNvSpPr/>
            <p:nvPr/>
          </p:nvSpPr>
          <p:spPr>
            <a:xfrm>
              <a:off x="10186283" y="2962557"/>
              <a:ext cx="1027432" cy="735648"/>
            </a:xfrm>
            <a:prstGeom prst="rect">
              <a:avLst/>
            </a:prstGeom>
            <a:solidFill>
              <a:srgbClr val="6876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A73894A-9CDE-6782-B440-3D3C2B25A027}"/>
                </a:ext>
              </a:extLst>
            </p:cNvPr>
            <p:cNvSpPr/>
            <p:nvPr/>
          </p:nvSpPr>
          <p:spPr>
            <a:xfrm>
              <a:off x="10294882" y="3073907"/>
              <a:ext cx="814315" cy="35509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8F6D75-AC11-035E-D3AC-CE350809E30C}"/>
                </a:ext>
              </a:extLst>
            </p:cNvPr>
            <p:cNvSpPr txBox="1"/>
            <p:nvPr/>
          </p:nvSpPr>
          <p:spPr>
            <a:xfrm>
              <a:off x="10294882" y="3409714"/>
              <a:ext cx="814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 R O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13A82B8-ACE7-13BE-1E10-0454166A55E3}"/>
              </a:ext>
            </a:extLst>
          </p:cNvPr>
          <p:cNvGrpSpPr/>
          <p:nvPr/>
        </p:nvGrpSpPr>
        <p:grpSpPr>
          <a:xfrm>
            <a:off x="8811563" y="1877120"/>
            <a:ext cx="977326" cy="1438657"/>
            <a:chOff x="8831819" y="1851466"/>
            <a:chExt cx="977326" cy="143865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0C40F1B-A883-DD69-4BF2-07B8C31B20C9}"/>
                </a:ext>
              </a:extLst>
            </p:cNvPr>
            <p:cNvGrpSpPr/>
            <p:nvPr/>
          </p:nvGrpSpPr>
          <p:grpSpPr>
            <a:xfrm>
              <a:off x="8861620" y="2184111"/>
              <a:ext cx="947525" cy="943455"/>
              <a:chOff x="5736068" y="1686622"/>
              <a:chExt cx="1042108" cy="993632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B42B74C3-F423-B0F1-DA21-A4C769B07ED2}"/>
                  </a:ext>
                </a:extLst>
              </p:cNvPr>
              <p:cNvSpPr/>
              <p:nvPr/>
            </p:nvSpPr>
            <p:spPr>
              <a:xfrm>
                <a:off x="5736068" y="168662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C5F568E-1886-03DF-1AA8-37A3536F3794}"/>
                  </a:ext>
                </a:extLst>
              </p:cNvPr>
              <p:cNvSpPr txBox="1"/>
              <p:nvPr/>
            </p:nvSpPr>
            <p:spPr>
              <a:xfrm>
                <a:off x="5999025" y="1772239"/>
                <a:ext cx="516193" cy="615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44C6EE4-6822-2A43-C311-4425F012A53E}"/>
                  </a:ext>
                </a:extLst>
              </p:cNvPr>
              <p:cNvSpPr/>
              <p:nvPr/>
            </p:nvSpPr>
            <p:spPr>
              <a:xfrm>
                <a:off x="6096000" y="2357014"/>
                <a:ext cx="325797" cy="7150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01A33D35-B4D0-1B01-2765-006A5D6A1118}"/>
                </a:ext>
              </a:extLst>
            </p:cNvPr>
            <p:cNvGrpSpPr/>
            <p:nvPr/>
          </p:nvGrpSpPr>
          <p:grpSpPr>
            <a:xfrm>
              <a:off x="8915002" y="1851466"/>
              <a:ext cx="247026" cy="260732"/>
              <a:chOff x="5941524" y="3192658"/>
              <a:chExt cx="325797" cy="325797"/>
            </a:xfrm>
            <a:solidFill>
              <a:srgbClr val="FF0000"/>
            </a:solidFill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6A5AE874-58C6-1FD6-0C0D-B73170FF3EF1}"/>
                  </a:ext>
                </a:extLst>
              </p:cNvPr>
              <p:cNvSpPr/>
              <p:nvPr/>
            </p:nvSpPr>
            <p:spPr>
              <a:xfrm rot="5400000">
                <a:off x="5941525" y="3319806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44E17A6-0AFA-45CB-B6C3-80F31020DC12}"/>
                  </a:ext>
                </a:extLst>
              </p:cNvPr>
              <p:cNvSpPr/>
              <p:nvPr/>
            </p:nvSpPr>
            <p:spPr>
              <a:xfrm>
                <a:off x="5941524" y="3319805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1EABB28-AE35-9FA6-8752-C666795F70FE}"/>
                </a:ext>
              </a:extLst>
            </p:cNvPr>
            <p:cNvSpPr/>
            <p:nvPr/>
          </p:nvSpPr>
          <p:spPr>
            <a:xfrm>
              <a:off x="8831819" y="3232901"/>
              <a:ext cx="247026" cy="572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415EAE9-EA8A-C443-F385-30984CBCDF36}"/>
              </a:ext>
            </a:extLst>
          </p:cNvPr>
          <p:cNvCxnSpPr>
            <a:cxnSpLocks/>
          </p:cNvCxnSpPr>
          <p:nvPr/>
        </p:nvCxnSpPr>
        <p:spPr>
          <a:xfrm>
            <a:off x="6424385" y="5524954"/>
            <a:ext cx="0" cy="7713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D790E58-7528-1129-4A78-57E84CA65BEF}"/>
              </a:ext>
            </a:extLst>
          </p:cNvPr>
          <p:cNvCxnSpPr>
            <a:cxnSpLocks/>
          </p:cNvCxnSpPr>
          <p:nvPr/>
        </p:nvCxnSpPr>
        <p:spPr>
          <a:xfrm flipH="1" flipV="1">
            <a:off x="1033635" y="6300206"/>
            <a:ext cx="5412897" cy="76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3AD4FB9-2016-8B6D-9A5C-D5733CAE411C}"/>
              </a:ext>
            </a:extLst>
          </p:cNvPr>
          <p:cNvSpPr txBox="1"/>
          <p:nvPr/>
        </p:nvSpPr>
        <p:spPr>
          <a:xfrm>
            <a:off x="6370958" y="4757004"/>
            <a:ext cx="338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8ACE40F-FFCC-B838-999E-A19F06E4CF34}"/>
              </a:ext>
            </a:extLst>
          </p:cNvPr>
          <p:cNvSpPr txBox="1"/>
          <p:nvPr/>
        </p:nvSpPr>
        <p:spPr>
          <a:xfrm>
            <a:off x="6361596" y="5142516"/>
            <a:ext cx="338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834E399-1029-3F6B-6884-246F3B18ECDB}"/>
              </a:ext>
            </a:extLst>
          </p:cNvPr>
          <p:cNvSpPr txBox="1"/>
          <p:nvPr/>
        </p:nvSpPr>
        <p:spPr>
          <a:xfrm>
            <a:off x="5959709" y="4856113"/>
            <a:ext cx="338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B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A32A36E-F530-3278-CD85-5760776B685A}"/>
              </a:ext>
            </a:extLst>
          </p:cNvPr>
          <p:cNvGrpSpPr/>
          <p:nvPr/>
        </p:nvGrpSpPr>
        <p:grpSpPr>
          <a:xfrm>
            <a:off x="1886112" y="4368136"/>
            <a:ext cx="1462128" cy="912879"/>
            <a:chOff x="2075096" y="4345164"/>
            <a:chExt cx="1462128" cy="912879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353FC88-BBC5-66F9-3FCC-38E406789784}"/>
                </a:ext>
              </a:extLst>
            </p:cNvPr>
            <p:cNvSpPr/>
            <p:nvPr/>
          </p:nvSpPr>
          <p:spPr>
            <a:xfrm>
              <a:off x="2075096" y="4345164"/>
              <a:ext cx="1462128" cy="91287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7372F033-6446-6B8B-5696-067013EDCA25}"/>
                </a:ext>
              </a:extLst>
            </p:cNvPr>
            <p:cNvGrpSpPr/>
            <p:nvPr/>
          </p:nvGrpSpPr>
          <p:grpSpPr>
            <a:xfrm>
              <a:off x="2386952" y="4363740"/>
              <a:ext cx="843417" cy="728213"/>
              <a:chOff x="2386952" y="4363740"/>
              <a:chExt cx="843417" cy="728213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19271815-DC6E-8BAB-952B-9A6E21C9281D}"/>
                  </a:ext>
                </a:extLst>
              </p:cNvPr>
              <p:cNvSpPr/>
              <p:nvPr/>
            </p:nvSpPr>
            <p:spPr>
              <a:xfrm>
                <a:off x="3114136" y="5013715"/>
                <a:ext cx="88173" cy="78238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82E3859-4990-C680-EF8D-AC740024F7FB}"/>
                  </a:ext>
                </a:extLst>
              </p:cNvPr>
              <p:cNvSpPr/>
              <p:nvPr/>
            </p:nvSpPr>
            <p:spPr>
              <a:xfrm>
                <a:off x="2411062" y="5013715"/>
                <a:ext cx="88173" cy="78238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B84C4037-F0FE-5127-EB57-6AF908BE8843}"/>
                  </a:ext>
                </a:extLst>
              </p:cNvPr>
              <p:cNvGrpSpPr/>
              <p:nvPr/>
            </p:nvGrpSpPr>
            <p:grpSpPr>
              <a:xfrm>
                <a:off x="3086075" y="4804090"/>
                <a:ext cx="144294" cy="144294"/>
                <a:chOff x="3566389" y="3024100"/>
                <a:chExt cx="144294" cy="144294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EB123E36-E71F-0BD1-D5AD-8C6ED4AF4D34}"/>
                    </a:ext>
                  </a:extLst>
                </p:cNvPr>
                <p:cNvSpPr/>
                <p:nvPr/>
              </p:nvSpPr>
              <p:spPr>
                <a:xfrm>
                  <a:off x="3566389" y="3072856"/>
                  <a:ext cx="144294" cy="45719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7B620D8F-49D7-525A-9036-DF0F3F2537F5}"/>
                    </a:ext>
                  </a:extLst>
                </p:cNvPr>
                <p:cNvSpPr/>
                <p:nvPr/>
              </p:nvSpPr>
              <p:spPr>
                <a:xfrm rot="5400000">
                  <a:off x="3562716" y="3073387"/>
                  <a:ext cx="144294" cy="45719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3AE1498A-DC5E-B01A-FDE7-500695988415}"/>
                  </a:ext>
                </a:extLst>
              </p:cNvPr>
              <p:cNvSpPr/>
              <p:nvPr/>
            </p:nvSpPr>
            <p:spPr>
              <a:xfrm>
                <a:off x="2386952" y="4849784"/>
                <a:ext cx="144294" cy="45719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9F7B0E4-4546-F7B8-BC53-2B1968B93F53}"/>
                  </a:ext>
                </a:extLst>
              </p:cNvPr>
              <p:cNvSpPr txBox="1"/>
              <p:nvPr/>
            </p:nvSpPr>
            <p:spPr>
              <a:xfrm>
                <a:off x="2389684" y="4363740"/>
                <a:ext cx="8329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Rounded MT Bold" panose="020F0704030504030204" pitchFamily="34" charset="0"/>
                    <a:cs typeface="Arial" panose="020B0604020202020204" pitchFamily="34" charset="0"/>
                  </a:rPr>
                  <a:t>P W M</a:t>
                </a:r>
              </a:p>
            </p:txBody>
          </p:sp>
        </p:grpSp>
      </p:grp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BDB144F-1236-6F35-9740-66AA9D90EC1C}"/>
              </a:ext>
            </a:extLst>
          </p:cNvPr>
          <p:cNvCxnSpPr>
            <a:cxnSpLocks/>
          </p:cNvCxnSpPr>
          <p:nvPr/>
        </p:nvCxnSpPr>
        <p:spPr>
          <a:xfrm flipV="1">
            <a:off x="3036962" y="5062532"/>
            <a:ext cx="701135" cy="3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CD1E8CB-A2EB-356D-5703-9E44AE25031F}"/>
              </a:ext>
            </a:extLst>
          </p:cNvPr>
          <p:cNvCxnSpPr>
            <a:cxnSpLocks/>
          </p:cNvCxnSpPr>
          <p:nvPr/>
        </p:nvCxnSpPr>
        <p:spPr>
          <a:xfrm>
            <a:off x="4864139" y="5084504"/>
            <a:ext cx="8393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B140A36-C3F8-2F87-EACB-594D75AFF9A3}"/>
              </a:ext>
            </a:extLst>
          </p:cNvPr>
          <p:cNvCxnSpPr>
            <a:cxnSpLocks/>
          </p:cNvCxnSpPr>
          <p:nvPr/>
        </p:nvCxnSpPr>
        <p:spPr>
          <a:xfrm>
            <a:off x="2265904" y="5095655"/>
            <a:ext cx="0" cy="1200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82D9FAF7-0547-2C32-D9C4-443813001B36}"/>
              </a:ext>
            </a:extLst>
          </p:cNvPr>
          <p:cNvCxnSpPr>
            <a:cxnSpLocks/>
          </p:cNvCxnSpPr>
          <p:nvPr/>
        </p:nvCxnSpPr>
        <p:spPr>
          <a:xfrm>
            <a:off x="5056575" y="5081446"/>
            <a:ext cx="0" cy="12339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FC33F889-E34D-592D-1818-9602CE2459ED}"/>
              </a:ext>
            </a:extLst>
          </p:cNvPr>
          <p:cNvGrpSpPr/>
          <p:nvPr/>
        </p:nvGrpSpPr>
        <p:grpSpPr>
          <a:xfrm>
            <a:off x="4926800" y="5588492"/>
            <a:ext cx="275563" cy="276991"/>
            <a:chOff x="3610045" y="3464345"/>
            <a:chExt cx="693435" cy="575227"/>
          </a:xfrm>
        </p:grpSpPr>
        <p:sp>
          <p:nvSpPr>
            <p:cNvPr id="249" name="Isosceles Triangle 248">
              <a:extLst>
                <a:ext uri="{FF2B5EF4-FFF2-40B4-BE49-F238E27FC236}">
                  <a16:creationId xmlns:a16="http://schemas.microsoft.com/office/drawing/2014/main" id="{17A6FAFD-81C5-929B-FA09-4974E2B27FE6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B1E5BBB-D588-3CA9-A7FF-DA2D5B58F748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5D5D2A88-8D1A-52FB-E6F3-ACD5FAFB35C3}"/>
              </a:ext>
            </a:extLst>
          </p:cNvPr>
          <p:cNvSpPr txBox="1"/>
          <p:nvPr/>
        </p:nvSpPr>
        <p:spPr>
          <a:xfrm>
            <a:off x="4594770" y="5643634"/>
            <a:ext cx="42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D2636E25-803B-3CF5-5F6E-32244EB82C21}"/>
              </a:ext>
            </a:extLst>
          </p:cNvPr>
          <p:cNvSpPr txBox="1"/>
          <p:nvPr/>
        </p:nvSpPr>
        <p:spPr>
          <a:xfrm>
            <a:off x="4020884" y="4415260"/>
            <a:ext cx="53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</a:t>
            </a:r>
            <a:r>
              <a:rPr lang="en-IN" b="1" baseline="-25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B</a:t>
            </a:r>
            <a:endParaRPr lang="en-IN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18BA056B-3BCD-F978-80A8-24CA4BB148AB}"/>
              </a:ext>
            </a:extLst>
          </p:cNvPr>
          <p:cNvGrpSpPr/>
          <p:nvPr/>
        </p:nvGrpSpPr>
        <p:grpSpPr>
          <a:xfrm rot="5400000">
            <a:off x="3986468" y="4324845"/>
            <a:ext cx="380181" cy="1411549"/>
            <a:chOff x="3744739" y="2571721"/>
            <a:chExt cx="311004" cy="1552822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43598620-56D8-5586-BAFD-90F1A6EF9CDD}"/>
                </a:ext>
              </a:extLst>
            </p:cNvPr>
            <p:cNvGrpSpPr/>
            <p:nvPr/>
          </p:nvGrpSpPr>
          <p:grpSpPr>
            <a:xfrm rot="16200000">
              <a:off x="3459581" y="3188677"/>
              <a:ext cx="881319" cy="311004"/>
              <a:chOff x="2938509" y="3027281"/>
              <a:chExt cx="1457961" cy="494935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D4E45977-B4A5-6761-FF82-EAEBEE7686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8509" y="3027285"/>
                <a:ext cx="124287" cy="319597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56FAA466-6A10-9C73-AA39-E76DD7270BAF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53C785FB-3D1D-960F-9A4C-22A7888AF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B58D9497-5A84-3FF4-C712-6DC49CC48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0D994C5D-739B-7997-D879-5EE846BFD384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0EBA2F71-5921-E9B3-3805-E81CEE51A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8DDBE6ED-D5B9-5846-3AD5-89CA6BFFE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FCE3583C-8C67-7C78-27ED-B18AE952E22D}"/>
                  </a:ext>
                </a:extLst>
              </p:cNvPr>
              <p:cNvGrpSpPr/>
              <p:nvPr/>
            </p:nvGrpSpPr>
            <p:grpSpPr>
              <a:xfrm>
                <a:off x="3971282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959D109F-2808-4B65-5535-2ED91CD88F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3D484B1F-163B-0F76-35B7-ECABE648F2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98A466B3-861B-BB94-6548-2C5C2BF5B42B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95923F2C-2E3F-91DF-9C75-25723760BC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C36D9834-8CF7-EEF9-3DC0-6A87075FDA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3C522667-966E-9C3E-6424-4C1CAF8419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72182" y="3037480"/>
                <a:ext cx="124288" cy="319597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5C91A8E-F13F-767B-6CCC-47BABD4C21EC}"/>
                </a:ext>
              </a:extLst>
            </p:cNvPr>
            <p:cNvCxnSpPr>
              <a:cxnSpLocks/>
            </p:cNvCxnSpPr>
            <p:nvPr/>
          </p:nvCxnSpPr>
          <p:spPr>
            <a:xfrm>
              <a:off x="3945567" y="2571721"/>
              <a:ext cx="0" cy="34493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E26675F-743D-579B-F188-4FCD875D0965}"/>
                </a:ext>
              </a:extLst>
            </p:cNvPr>
            <p:cNvCxnSpPr>
              <a:cxnSpLocks/>
            </p:cNvCxnSpPr>
            <p:nvPr/>
          </p:nvCxnSpPr>
          <p:spPr>
            <a:xfrm>
              <a:off x="3945567" y="3779608"/>
              <a:ext cx="0" cy="34493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7206AC1D-7534-79A5-6D9C-2DD9FED7AFCB}"/>
              </a:ext>
            </a:extLst>
          </p:cNvPr>
          <p:cNvSpPr txBox="1"/>
          <p:nvPr/>
        </p:nvSpPr>
        <p:spPr>
          <a:xfrm>
            <a:off x="7494679" y="3096245"/>
            <a:ext cx="338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DA812F8A-C28A-2CF8-DBE5-2268426D7B08}"/>
              </a:ext>
            </a:extLst>
          </p:cNvPr>
          <p:cNvGrpSpPr/>
          <p:nvPr/>
        </p:nvGrpSpPr>
        <p:grpSpPr>
          <a:xfrm>
            <a:off x="5377984" y="4982555"/>
            <a:ext cx="136335" cy="186853"/>
            <a:chOff x="4725296" y="1892231"/>
            <a:chExt cx="136335" cy="186853"/>
          </a:xfrm>
        </p:grpSpPr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1A3CDA6-E6D1-F2B0-6A3D-3A4C14F8A76F}"/>
                </a:ext>
              </a:extLst>
            </p:cNvPr>
            <p:cNvCxnSpPr>
              <a:cxnSpLocks/>
            </p:cNvCxnSpPr>
            <p:nvPr/>
          </p:nvCxnSpPr>
          <p:spPr>
            <a:xfrm>
              <a:off x="4725556" y="1892231"/>
              <a:ext cx="136075" cy="990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E7CDB19-1F07-8E10-8824-41B39B53EA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5296" y="1980055"/>
              <a:ext cx="136075" cy="990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95A1BAF0-D76D-D3AB-9662-36C1E918A058}"/>
              </a:ext>
            </a:extLst>
          </p:cNvPr>
          <p:cNvSpPr txBox="1"/>
          <p:nvPr/>
        </p:nvSpPr>
        <p:spPr>
          <a:xfrm>
            <a:off x="5166892" y="4554585"/>
            <a:ext cx="53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</a:t>
            </a:r>
            <a:r>
              <a:rPr lang="en-IN" b="1" baseline="-25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B</a:t>
            </a:r>
            <a:endParaRPr lang="en-IN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7023588-4053-9C02-E007-CC37F2F5AE92}"/>
              </a:ext>
            </a:extLst>
          </p:cNvPr>
          <p:cNvSpPr txBox="1"/>
          <p:nvPr/>
        </p:nvSpPr>
        <p:spPr>
          <a:xfrm>
            <a:off x="7479041" y="2216194"/>
            <a:ext cx="338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2528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C0F9B3-FF6A-5F83-9874-94F527506587}"/>
              </a:ext>
            </a:extLst>
          </p:cNvPr>
          <p:cNvSpPr/>
          <p:nvPr/>
        </p:nvSpPr>
        <p:spPr>
          <a:xfrm>
            <a:off x="1038924" y="714015"/>
            <a:ext cx="9387073" cy="554842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5C76965-F09A-5EDA-8D24-466290F902B4}"/>
              </a:ext>
            </a:extLst>
          </p:cNvPr>
          <p:cNvCxnSpPr>
            <a:cxnSpLocks/>
          </p:cNvCxnSpPr>
          <p:nvPr/>
        </p:nvCxnSpPr>
        <p:spPr>
          <a:xfrm>
            <a:off x="7324638" y="2026481"/>
            <a:ext cx="5403" cy="23917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8A6C21C-0E71-803E-0B9E-8F0226D0C277}"/>
              </a:ext>
            </a:extLst>
          </p:cNvPr>
          <p:cNvCxnSpPr>
            <a:cxnSpLocks/>
          </p:cNvCxnSpPr>
          <p:nvPr/>
        </p:nvCxnSpPr>
        <p:spPr>
          <a:xfrm>
            <a:off x="7672639" y="3237354"/>
            <a:ext cx="3361246" cy="223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6993955-08EA-B68F-BA61-82E977DEF498}"/>
              </a:ext>
            </a:extLst>
          </p:cNvPr>
          <p:cNvGrpSpPr/>
          <p:nvPr/>
        </p:nvGrpSpPr>
        <p:grpSpPr>
          <a:xfrm>
            <a:off x="3036004" y="2217020"/>
            <a:ext cx="5153301" cy="2040463"/>
            <a:chOff x="2082416" y="2269271"/>
            <a:chExt cx="5153301" cy="204046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C934ABC-6A4F-8A7F-87EA-60F04084C169}"/>
                </a:ext>
              </a:extLst>
            </p:cNvPr>
            <p:cNvGrpSpPr/>
            <p:nvPr/>
          </p:nvGrpSpPr>
          <p:grpSpPr>
            <a:xfrm>
              <a:off x="2082416" y="2652895"/>
              <a:ext cx="3961965" cy="380181"/>
              <a:chOff x="2161807" y="1744632"/>
              <a:chExt cx="3961965" cy="380181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42A36AF-47B4-924A-EB43-F08F1908D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1807" y="1993226"/>
                <a:ext cx="186395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9944ED4-2347-1C46-601F-FC0E739E3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4431" y="1988607"/>
                <a:ext cx="83934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64274FE-BB68-67D7-8B70-E5742AB6B8F5}"/>
                  </a:ext>
                </a:extLst>
              </p:cNvPr>
              <p:cNvGrpSpPr/>
              <p:nvPr/>
            </p:nvGrpSpPr>
            <p:grpSpPr>
              <a:xfrm rot="5400000">
                <a:off x="4406760" y="1228948"/>
                <a:ext cx="380181" cy="1411549"/>
                <a:chOff x="3744739" y="2571721"/>
                <a:chExt cx="311004" cy="155282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F1D3AD0-6A5B-1E8C-BBE1-04F9E7A3B721}"/>
                    </a:ext>
                  </a:extLst>
                </p:cNvPr>
                <p:cNvGrpSpPr/>
                <p:nvPr/>
              </p:nvGrpSpPr>
              <p:grpSpPr>
                <a:xfrm rot="16200000">
                  <a:off x="3459581" y="3188677"/>
                  <a:ext cx="881319" cy="311004"/>
                  <a:chOff x="2938509" y="3027281"/>
                  <a:chExt cx="1457961" cy="494935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6AC4CA63-DF4A-A1B5-5287-E75FB20F23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8509" y="3027285"/>
                    <a:ext cx="124287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B9DE403B-5C70-75D8-16E3-41C75A7AFF72}"/>
                      </a:ext>
                    </a:extLst>
                  </p:cNvPr>
                  <p:cNvGrpSpPr/>
                  <p:nvPr/>
                </p:nvGrpSpPr>
                <p:grpSpPr>
                  <a:xfrm>
                    <a:off x="3062796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6F33AC07-895C-C08A-6E34-9A820B1740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D8D7C9EA-71AE-5D8B-A733-8278E9E6B4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6BE8DCE4-1043-B932-ED59-4535A89204B8}"/>
                      </a:ext>
                    </a:extLst>
                  </p:cNvPr>
                  <p:cNvGrpSpPr/>
                  <p:nvPr/>
                </p:nvGrpSpPr>
                <p:grpSpPr>
                  <a:xfrm>
                    <a:off x="3366118" y="3027281"/>
                    <a:ext cx="301842" cy="483838"/>
                    <a:chOff x="3062796" y="3027281"/>
                    <a:chExt cx="301842" cy="483838"/>
                  </a:xfrm>
                </p:grpSpPr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A18146DD-97B0-A0CC-C256-416F5D927B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1"/>
                      <a:ext cx="150922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28D72506-3343-43A8-B7A2-58F8209A8D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7FD18EF3-5549-47DC-77E1-F8D84B01F5D0}"/>
                      </a:ext>
                    </a:extLst>
                  </p:cNvPr>
                  <p:cNvGrpSpPr/>
                  <p:nvPr/>
                </p:nvGrpSpPr>
                <p:grpSpPr>
                  <a:xfrm>
                    <a:off x="3971282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5DC8928F-9CD6-3141-E4D1-11A2EF8165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0D1DE148-F39D-2E7A-ABDB-01B6FDECC7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4C1EA1A6-46E1-7A81-8173-85260EB726F4}"/>
                      </a:ext>
                    </a:extLst>
                  </p:cNvPr>
                  <p:cNvGrpSpPr/>
                  <p:nvPr/>
                </p:nvGrpSpPr>
                <p:grpSpPr>
                  <a:xfrm>
                    <a:off x="3667960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E68B503D-6BC6-BEF3-6BB7-ABB4B0A6E8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99919384-8E30-C470-AD22-2A855E44F0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049288C7-73D5-464B-A165-04C2F3CAB4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2182" y="3037480"/>
                    <a:ext cx="124288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5A7852A-550F-AE2C-C143-C27F55D683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2571721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159EF95-CFC0-06EA-9388-355C29663B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3779608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21FF0DB-1AFD-68EC-286C-919658322792}"/>
                </a:ext>
              </a:extLst>
            </p:cNvPr>
            <p:cNvGrpSpPr/>
            <p:nvPr/>
          </p:nvGrpSpPr>
          <p:grpSpPr>
            <a:xfrm>
              <a:off x="3247662" y="3378108"/>
              <a:ext cx="2799150" cy="380181"/>
              <a:chOff x="3324622" y="1744632"/>
              <a:chExt cx="2799150" cy="380181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DBC7A3-D3A8-F081-55B2-E4B41F576A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24622" y="1980163"/>
                <a:ext cx="701135" cy="39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B5932AC-FFBC-C42A-B0E0-6CDEFF331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4431" y="1988607"/>
                <a:ext cx="83934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62391095-2427-AFC4-A456-CD0F4C9F62FF}"/>
                  </a:ext>
                </a:extLst>
              </p:cNvPr>
              <p:cNvGrpSpPr/>
              <p:nvPr/>
            </p:nvGrpSpPr>
            <p:grpSpPr>
              <a:xfrm rot="5400000">
                <a:off x="4406760" y="1228948"/>
                <a:ext cx="380181" cy="1411549"/>
                <a:chOff x="3744739" y="2571721"/>
                <a:chExt cx="311004" cy="1552822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1C511886-6DB9-2A70-8BFA-21DED5C7DB44}"/>
                    </a:ext>
                  </a:extLst>
                </p:cNvPr>
                <p:cNvGrpSpPr/>
                <p:nvPr/>
              </p:nvGrpSpPr>
              <p:grpSpPr>
                <a:xfrm rot="16200000">
                  <a:off x="3459581" y="3188677"/>
                  <a:ext cx="881319" cy="311004"/>
                  <a:chOff x="2938509" y="3027281"/>
                  <a:chExt cx="1457961" cy="494935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0ED24C15-D2EA-CF38-29D2-8A8298B4FE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8509" y="3027285"/>
                    <a:ext cx="124287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0A6B08E5-8E3E-0A90-F928-70DC4BE33496}"/>
                      </a:ext>
                    </a:extLst>
                  </p:cNvPr>
                  <p:cNvGrpSpPr/>
                  <p:nvPr/>
                </p:nvGrpSpPr>
                <p:grpSpPr>
                  <a:xfrm>
                    <a:off x="3062796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06C778BB-795F-1C11-A580-EB309E5A168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6ACD64F5-4AB3-5D54-CC4F-649023AE09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8DC2B031-BC5B-0473-A657-52FB40A15883}"/>
                      </a:ext>
                    </a:extLst>
                  </p:cNvPr>
                  <p:cNvGrpSpPr/>
                  <p:nvPr/>
                </p:nvGrpSpPr>
                <p:grpSpPr>
                  <a:xfrm>
                    <a:off x="3366118" y="3027281"/>
                    <a:ext cx="301842" cy="483838"/>
                    <a:chOff x="3062796" y="3027281"/>
                    <a:chExt cx="301842" cy="483838"/>
                  </a:xfrm>
                </p:grpSpPr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5C371230-55B7-8FD2-6108-1901BE625B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1"/>
                      <a:ext cx="150922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38D09213-8CFA-F398-BDBF-AB77246EBE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7412F210-698F-A0AC-0F6C-777407EFA5DB}"/>
                      </a:ext>
                    </a:extLst>
                  </p:cNvPr>
                  <p:cNvGrpSpPr/>
                  <p:nvPr/>
                </p:nvGrpSpPr>
                <p:grpSpPr>
                  <a:xfrm>
                    <a:off x="3971282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D71C17FF-802B-8EDB-356F-1494E80A68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D6FDB7D9-2E46-9ACA-2C13-0B84FD8269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F2419BE7-77E0-524F-E5B0-0E5A915B731F}"/>
                      </a:ext>
                    </a:extLst>
                  </p:cNvPr>
                  <p:cNvGrpSpPr/>
                  <p:nvPr/>
                </p:nvGrpSpPr>
                <p:grpSpPr>
                  <a:xfrm>
                    <a:off x="3667960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D0CF5366-5364-B549-B276-721006E532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73E77B03-D7A0-0449-B796-265002E5BB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2714C83C-6BC2-0EA0-5F1A-E38A51D89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2182" y="3037480"/>
                    <a:ext cx="124288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55EBE83C-D809-4C2F-7DAF-67CCCFD7C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2571721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014371AE-C116-AB91-154F-CB4716283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3779608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EF9CABF-9A09-FF3A-C5E6-2DD44341535C}"/>
                </a:ext>
              </a:extLst>
            </p:cNvPr>
            <p:cNvGrpSpPr/>
            <p:nvPr/>
          </p:nvGrpSpPr>
          <p:grpSpPr>
            <a:xfrm>
              <a:off x="5586430" y="2269271"/>
              <a:ext cx="1649287" cy="2040463"/>
              <a:chOff x="5819499" y="2495007"/>
              <a:chExt cx="1319348" cy="1528354"/>
            </a:xfrm>
          </p:grpSpPr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1887F5AC-FE8B-40A9-2AFF-8456D5F39DDE}"/>
                  </a:ext>
                </a:extLst>
              </p:cNvPr>
              <p:cNvSpPr/>
              <p:nvPr/>
            </p:nvSpPr>
            <p:spPr>
              <a:xfrm rot="5400000">
                <a:off x="5714996" y="2599510"/>
                <a:ext cx="1528354" cy="1319348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00D8292-161B-305E-B2FB-AA6A65383BBB}"/>
                  </a:ext>
                </a:extLst>
              </p:cNvPr>
              <p:cNvGrpSpPr/>
              <p:nvPr/>
            </p:nvGrpSpPr>
            <p:grpSpPr>
              <a:xfrm>
                <a:off x="5972487" y="3376117"/>
                <a:ext cx="247026" cy="260732"/>
                <a:chOff x="5941524" y="3192658"/>
                <a:chExt cx="325797" cy="325797"/>
              </a:xfrm>
              <a:solidFill>
                <a:srgbClr val="FF0000"/>
              </a:solidFill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FE100B4-7C2D-0C81-6BC0-3A71602FF023}"/>
                    </a:ext>
                  </a:extLst>
                </p:cNvPr>
                <p:cNvSpPr/>
                <p:nvPr/>
              </p:nvSpPr>
              <p:spPr>
                <a:xfrm rot="5400000">
                  <a:off x="5941525" y="3319806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2B679C4-E4EF-9524-E465-00F55B6F5DC6}"/>
                    </a:ext>
                  </a:extLst>
                </p:cNvPr>
                <p:cNvSpPr/>
                <p:nvPr/>
              </p:nvSpPr>
              <p:spPr>
                <a:xfrm>
                  <a:off x="5941524" y="3319805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D58552E-F66A-A017-D651-1CAC4BBD2B7E}"/>
                  </a:ext>
                </a:extLst>
              </p:cNvPr>
              <p:cNvSpPr/>
              <p:nvPr/>
            </p:nvSpPr>
            <p:spPr>
              <a:xfrm>
                <a:off x="5972487" y="2919321"/>
                <a:ext cx="247026" cy="5722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641ACE2-FF89-2F1C-FF37-0AC31E68E226}"/>
              </a:ext>
            </a:extLst>
          </p:cNvPr>
          <p:cNvGrpSpPr/>
          <p:nvPr/>
        </p:nvGrpSpPr>
        <p:grpSpPr>
          <a:xfrm>
            <a:off x="1328244" y="1626834"/>
            <a:ext cx="865814" cy="4342050"/>
            <a:chOff x="2056059" y="-720947"/>
            <a:chExt cx="865814" cy="4832294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70C5BD9-6340-ACEC-359D-86DCF5109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981" y="-720947"/>
              <a:ext cx="17839" cy="459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CACB9EC-28BA-A774-068D-1246D98198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88966" y="3443947"/>
              <a:ext cx="0" cy="8658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236180C-C6D5-F675-CD60-09FA9E7C6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2462" y="3998136"/>
              <a:ext cx="57300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357D037-8392-0706-36F3-52DF175BCD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4862" y="4111347"/>
              <a:ext cx="27420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091702C-79B3-4CA9-2D74-7CAA631914CE}"/>
              </a:ext>
            </a:extLst>
          </p:cNvPr>
          <p:cNvCxnSpPr>
            <a:cxnSpLocks/>
          </p:cNvCxnSpPr>
          <p:nvPr/>
        </p:nvCxnSpPr>
        <p:spPr>
          <a:xfrm>
            <a:off x="3047399" y="1978805"/>
            <a:ext cx="0" cy="8658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136449-D492-ED71-4933-4BFF77EDD2B4}"/>
              </a:ext>
            </a:extLst>
          </p:cNvPr>
          <p:cNvGrpSpPr/>
          <p:nvPr/>
        </p:nvGrpSpPr>
        <p:grpSpPr>
          <a:xfrm>
            <a:off x="1374187" y="938260"/>
            <a:ext cx="2168434" cy="1436915"/>
            <a:chOff x="2982348" y="3651162"/>
            <a:chExt cx="2168434" cy="143691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C6A4A22-0726-4FE0-41D3-6D953C0BB3C7}"/>
                </a:ext>
              </a:extLst>
            </p:cNvPr>
            <p:cNvGrpSpPr/>
            <p:nvPr/>
          </p:nvGrpSpPr>
          <p:grpSpPr>
            <a:xfrm>
              <a:off x="2982348" y="3651162"/>
              <a:ext cx="2168434" cy="1436915"/>
              <a:chOff x="2926080" y="3618410"/>
              <a:chExt cx="2168434" cy="143691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5C90E7-97E2-3A78-8603-6B7621FD5934}"/>
                  </a:ext>
                </a:extLst>
              </p:cNvPr>
              <p:cNvSpPr/>
              <p:nvPr/>
            </p:nvSpPr>
            <p:spPr>
              <a:xfrm>
                <a:off x="2926080" y="3618410"/>
                <a:ext cx="2168434" cy="14369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518628-5461-6F29-DE5A-92A25B96253E}"/>
                  </a:ext>
                </a:extLst>
              </p:cNvPr>
              <p:cNvSpPr/>
              <p:nvPr/>
            </p:nvSpPr>
            <p:spPr>
              <a:xfrm>
                <a:off x="3128554" y="3788229"/>
                <a:ext cx="1763486" cy="64008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0F5B65B-FC0C-3E1D-443F-54BCC396A2E5}"/>
                  </a:ext>
                </a:extLst>
              </p:cNvPr>
              <p:cNvGrpSpPr/>
              <p:nvPr/>
            </p:nvGrpSpPr>
            <p:grpSpPr>
              <a:xfrm>
                <a:off x="3184823" y="3888374"/>
                <a:ext cx="1650948" cy="448493"/>
                <a:chOff x="4163453" y="1981199"/>
                <a:chExt cx="6762458" cy="72716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17C4C00-1BF9-211F-99EC-B4FDAD189766}"/>
                    </a:ext>
                  </a:extLst>
                </p:cNvPr>
                <p:cNvGrpSpPr/>
                <p:nvPr/>
              </p:nvGrpSpPr>
              <p:grpSpPr>
                <a:xfrm>
                  <a:off x="6096000" y="1985554"/>
                  <a:ext cx="1441268" cy="722811"/>
                  <a:chOff x="6096000" y="1985554"/>
                  <a:chExt cx="1441268" cy="722811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35D2263-9051-6EA0-EA1B-AB67C5644A0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BB2F58C1-9BD9-BD54-D90D-570CA1A005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3B7E7C4-8D65-7699-6868-F6A6E7636128}"/>
                    </a:ext>
                  </a:extLst>
                </p:cNvPr>
                <p:cNvGrpSpPr/>
                <p:nvPr/>
              </p:nvGrpSpPr>
              <p:grpSpPr>
                <a:xfrm>
                  <a:off x="4163453" y="1981199"/>
                  <a:ext cx="6762458" cy="724989"/>
                  <a:chOff x="1272209" y="1985554"/>
                  <a:chExt cx="6762458" cy="724989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6FD0C08E-AE05-788E-26C6-D8857982EF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26CAF695-6259-4135-E2E1-F543F0B2E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FD1596B5-9A5F-8E86-A8EE-871E2D6D5B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209" y="2248988"/>
                    <a:ext cx="479308" cy="461555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D4DB7888-9790-5DBE-BEF3-DD5E1D10BA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555359" y="2242456"/>
                    <a:ext cx="479308" cy="461555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C9401FF-47FE-6538-DEA6-844AB35B3456}"/>
                    </a:ext>
                  </a:extLst>
                </p:cNvPr>
                <p:cNvGrpSpPr/>
                <p:nvPr/>
              </p:nvGrpSpPr>
              <p:grpSpPr>
                <a:xfrm>
                  <a:off x="4648201" y="1985554"/>
                  <a:ext cx="1441268" cy="722811"/>
                  <a:chOff x="6096000" y="1985554"/>
                  <a:chExt cx="1441268" cy="722811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EFB8D3B-0935-431B-A578-A79FA8C0C9B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0AAD4FBA-1185-D487-956F-E2E64E3B78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DEDBB298-B7BB-1BDE-455A-A2D7871A6FBE}"/>
                    </a:ext>
                  </a:extLst>
                </p:cNvPr>
                <p:cNvGrpSpPr/>
                <p:nvPr/>
              </p:nvGrpSpPr>
              <p:grpSpPr>
                <a:xfrm>
                  <a:off x="7539445" y="1985554"/>
                  <a:ext cx="1441268" cy="722811"/>
                  <a:chOff x="6096000" y="1985554"/>
                  <a:chExt cx="1441268" cy="722811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9F18898-4AC0-C42E-D70C-A783E2CE6A1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88E0603C-8050-8A94-2636-6089531D0F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4C51C-A861-8F2A-BD90-4914B4E5DEC3}"/>
                </a:ext>
              </a:extLst>
            </p:cNvPr>
            <p:cNvSpPr txBox="1"/>
            <p:nvPr/>
          </p:nvSpPr>
          <p:spPr>
            <a:xfrm>
              <a:off x="3207570" y="4428685"/>
              <a:ext cx="17634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12V Triangular Wave Generator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DABE30B-F8FC-1F98-2D86-D1DF3CCAF626}"/>
              </a:ext>
            </a:extLst>
          </p:cNvPr>
          <p:cNvCxnSpPr>
            <a:cxnSpLocks/>
          </p:cNvCxnSpPr>
          <p:nvPr/>
        </p:nvCxnSpPr>
        <p:spPr>
          <a:xfrm>
            <a:off x="4236234" y="3561388"/>
            <a:ext cx="0" cy="865814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0D8F435-6724-7501-AB0E-4E1D8D21D461}"/>
              </a:ext>
            </a:extLst>
          </p:cNvPr>
          <p:cNvGrpSpPr/>
          <p:nvPr/>
        </p:nvGrpSpPr>
        <p:grpSpPr>
          <a:xfrm>
            <a:off x="2700106" y="4418187"/>
            <a:ext cx="3167082" cy="376643"/>
            <a:chOff x="5060465" y="1338840"/>
            <a:chExt cx="4982924" cy="525207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B221BCB-B87A-76AA-9C78-0E09711F3068}"/>
                </a:ext>
              </a:extLst>
            </p:cNvPr>
            <p:cNvGrpSpPr/>
            <p:nvPr/>
          </p:nvGrpSpPr>
          <p:grpSpPr>
            <a:xfrm rot="5400000">
              <a:off x="8856081" y="676152"/>
              <a:ext cx="524620" cy="1849996"/>
              <a:chOff x="3744739" y="2375555"/>
              <a:chExt cx="311004" cy="1334154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7D0726DB-7B22-D8EC-B46B-86F4A4277A03}"/>
                  </a:ext>
                </a:extLst>
              </p:cNvPr>
              <p:cNvGrpSpPr/>
              <p:nvPr/>
            </p:nvGrpSpPr>
            <p:grpSpPr>
              <a:xfrm rot="16200000">
                <a:off x="3405632" y="3059599"/>
                <a:ext cx="989217" cy="311004"/>
                <a:chOff x="3062796" y="3027281"/>
                <a:chExt cx="1636457" cy="49493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CC85AFED-4B68-D03F-B648-ADB5DBA1B461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8D29303E-5AA9-9C4C-050C-D1153192FA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3D630161-C597-2239-E0D2-2EC7CD472F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8ADB699B-946D-4B28-5418-98846C012E5D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1A6C3BD7-1CB1-7FEB-6DBF-D2C42CA158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87F9834F-6A70-AA6B-CE71-4B1C0920C0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50531191-77BC-8FB2-2F04-5B19602D6D28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D3826A56-2E59-214E-47FD-53901DF7A9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B1570CCC-ACC3-6E4C-50CC-836BCB7DD9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2B55CBB4-62E4-CD97-834B-438215AB43F2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4A8D886E-C063-4FFB-8414-7E6B953A95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CCD058BE-9B4F-7F72-74D8-A37600F15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9FBE259-AB45-9FE1-E1C5-56CA423724EF}"/>
                    </a:ext>
                  </a:extLst>
                </p:cNvPr>
                <p:cNvGrpSpPr/>
                <p:nvPr/>
              </p:nvGrpSpPr>
              <p:grpSpPr>
                <a:xfrm>
                  <a:off x="4273124" y="3027284"/>
                  <a:ext cx="301842" cy="483835"/>
                  <a:chOff x="3062796" y="3027284"/>
                  <a:chExt cx="301842" cy="483835"/>
                </a:xfrm>
              </p:grpSpPr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66600BBA-72D5-0110-9E02-2CD0F8599F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895394D2-8B0A-20D0-772A-B95423449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4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06A6F1AC-DB77-4000-AB48-52710EFAD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74966" y="3038382"/>
                  <a:ext cx="124287" cy="319597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316195E-9070-DAAC-5C0F-E9285CE7C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567" y="2375555"/>
                <a:ext cx="0" cy="344935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AC45E07-9CE8-E40F-16BE-8C55C699D9AB}"/>
                </a:ext>
              </a:extLst>
            </p:cNvPr>
            <p:cNvGrpSpPr/>
            <p:nvPr/>
          </p:nvGrpSpPr>
          <p:grpSpPr>
            <a:xfrm>
              <a:off x="5060465" y="1338841"/>
              <a:ext cx="3121590" cy="525206"/>
              <a:chOff x="5060465" y="1338841"/>
              <a:chExt cx="3121590" cy="525206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673975B-247C-9C79-7144-6F954AA33DEC}"/>
                  </a:ext>
                </a:extLst>
              </p:cNvPr>
              <p:cNvGrpSpPr/>
              <p:nvPr/>
            </p:nvGrpSpPr>
            <p:grpSpPr>
              <a:xfrm rot="5400000">
                <a:off x="5719525" y="679781"/>
                <a:ext cx="524620" cy="1842740"/>
                <a:chOff x="3744739" y="2795622"/>
                <a:chExt cx="311004" cy="1328921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4BBE6225-A634-742A-5B1C-F3499F7DFEED}"/>
                    </a:ext>
                  </a:extLst>
                </p:cNvPr>
                <p:cNvGrpSpPr/>
                <p:nvPr/>
              </p:nvGrpSpPr>
              <p:grpSpPr>
                <a:xfrm rot="16200000">
                  <a:off x="3405632" y="3134729"/>
                  <a:ext cx="989217" cy="311004"/>
                  <a:chOff x="2938509" y="3027281"/>
                  <a:chExt cx="1636457" cy="494935"/>
                </a:xfrm>
              </p:grpSpPr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1181D20A-FBE5-8ACC-6B48-6D0272CD7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8509" y="3027285"/>
                    <a:ext cx="124287" cy="319597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8AEFE5C1-909B-F62B-2E4E-804FD859A04E}"/>
                      </a:ext>
                    </a:extLst>
                  </p:cNvPr>
                  <p:cNvGrpSpPr/>
                  <p:nvPr/>
                </p:nvGrpSpPr>
                <p:grpSpPr>
                  <a:xfrm>
                    <a:off x="3062796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130" name="Straight Connector 129">
                      <a:extLst>
                        <a:ext uri="{FF2B5EF4-FFF2-40B4-BE49-F238E27FC236}">
                          <a16:creationId xmlns:a16="http://schemas.microsoft.com/office/drawing/2014/main" id="{DC09CDFC-EFA3-4062-512E-AAFAFCA768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B1659ABC-3CB7-1F33-E341-8B59C922CB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B2F87AF9-8D93-617A-C770-6BC4BB763F05}"/>
                      </a:ext>
                    </a:extLst>
                  </p:cNvPr>
                  <p:cNvGrpSpPr/>
                  <p:nvPr/>
                </p:nvGrpSpPr>
                <p:grpSpPr>
                  <a:xfrm>
                    <a:off x="3366118" y="3027281"/>
                    <a:ext cx="301842" cy="483838"/>
                    <a:chOff x="3062796" y="3027281"/>
                    <a:chExt cx="301842" cy="483838"/>
                  </a:xfrm>
                </p:grpSpPr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81094430-5D82-5C90-4CD2-7AC04F27AB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1"/>
                      <a:ext cx="150922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D51A4EA8-D4B4-B253-504D-CBDB45B02A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6F30D086-34ED-D64B-2EE0-17E95165A9BA}"/>
                      </a:ext>
                    </a:extLst>
                  </p:cNvPr>
                  <p:cNvGrpSpPr/>
                  <p:nvPr/>
                </p:nvGrpSpPr>
                <p:grpSpPr>
                  <a:xfrm>
                    <a:off x="3971282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126" name="Straight Connector 125">
                      <a:extLst>
                        <a:ext uri="{FF2B5EF4-FFF2-40B4-BE49-F238E27FC236}">
                          <a16:creationId xmlns:a16="http://schemas.microsoft.com/office/drawing/2014/main" id="{376FF651-1944-90A5-787A-458E196BFE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Connector 126">
                      <a:extLst>
                        <a:ext uri="{FF2B5EF4-FFF2-40B4-BE49-F238E27FC236}">
                          <a16:creationId xmlns:a16="http://schemas.microsoft.com/office/drawing/2014/main" id="{31BF86D1-3FC4-CEEB-D941-C82A79DE8F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7ECECD8A-B121-C464-F6F2-3AF87374AAF7}"/>
                      </a:ext>
                    </a:extLst>
                  </p:cNvPr>
                  <p:cNvGrpSpPr/>
                  <p:nvPr/>
                </p:nvGrpSpPr>
                <p:grpSpPr>
                  <a:xfrm>
                    <a:off x="3667960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124" name="Straight Connector 123">
                      <a:extLst>
                        <a:ext uri="{FF2B5EF4-FFF2-40B4-BE49-F238E27FC236}">
                          <a16:creationId xmlns:a16="http://schemas.microsoft.com/office/drawing/2014/main" id="{42797E1E-6956-CCD2-399C-0EBAA2DECF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Connector 124">
                      <a:extLst>
                        <a:ext uri="{FF2B5EF4-FFF2-40B4-BE49-F238E27FC236}">
                          <a16:creationId xmlns:a16="http://schemas.microsoft.com/office/drawing/2014/main" id="{CE004B06-D418-20BC-81DB-4FC6547E16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90BCB4F7-70A0-0EE7-3F4D-1063B1F35C78}"/>
                      </a:ext>
                    </a:extLst>
                  </p:cNvPr>
                  <p:cNvGrpSpPr/>
                  <p:nvPr/>
                </p:nvGrpSpPr>
                <p:grpSpPr>
                  <a:xfrm>
                    <a:off x="4273124" y="3027284"/>
                    <a:ext cx="301842" cy="483835"/>
                    <a:chOff x="3062796" y="3027284"/>
                    <a:chExt cx="301842" cy="483835"/>
                  </a:xfrm>
                </p:grpSpPr>
                <p:cxnSp>
                  <p:nvCxnSpPr>
                    <p:cNvPr id="122" name="Straight Connector 121">
                      <a:extLst>
                        <a:ext uri="{FF2B5EF4-FFF2-40B4-BE49-F238E27FC236}">
                          <a16:creationId xmlns:a16="http://schemas.microsoft.com/office/drawing/2014/main" id="{83646443-5619-CD34-38EB-FEAB5D3BCE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>
                      <a:extLst>
                        <a:ext uri="{FF2B5EF4-FFF2-40B4-BE49-F238E27FC236}">
                          <a16:creationId xmlns:a16="http://schemas.microsoft.com/office/drawing/2014/main" id="{89616014-2E63-1600-F2F5-EC25433D7F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4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E0A8514D-72FD-07A4-9BB7-344E18421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3779608"/>
                  <a:ext cx="0" cy="344935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5DCDCE49-91EB-52B1-9257-7419B4B79D29}"/>
                  </a:ext>
                </a:extLst>
              </p:cNvPr>
              <p:cNvGrpSpPr/>
              <p:nvPr/>
            </p:nvGrpSpPr>
            <p:grpSpPr>
              <a:xfrm>
                <a:off x="6914542" y="1339427"/>
                <a:ext cx="1267513" cy="524620"/>
                <a:chOff x="3062796" y="3027281"/>
                <a:chExt cx="1512170" cy="494935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2EF76897-8C62-83B2-5F2F-D862A3F03F9F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020E87FE-5020-523F-9FEC-62D96BD230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70AC35DF-DE01-EFC0-435E-ACED963FFC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A8E4A266-7A05-0BEB-FA42-6E8C37674E77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43904242-3A0C-A909-DB33-F46E877757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02D1E682-F36B-37D6-6CEC-A8C5CFA5B0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9E4EC478-4491-8E56-39AA-74D8ACAD7E2D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69D3D1C7-C1EF-196B-8DB8-FADA47CBF6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14D2ADE6-3A9A-B3A3-7FE0-2D581BBDA0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29CF6328-3562-CBA6-7B4D-8A3F00A8FC6D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2ABEFF08-053D-5A02-87B7-6DEEFE49EE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8E06BDE5-ABEE-AE22-5E10-4C0DB01D2A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8656DE66-E096-155A-6842-65F751765A62}"/>
                    </a:ext>
                  </a:extLst>
                </p:cNvPr>
                <p:cNvGrpSpPr/>
                <p:nvPr/>
              </p:nvGrpSpPr>
              <p:grpSpPr>
                <a:xfrm>
                  <a:off x="4273124" y="3027284"/>
                  <a:ext cx="301842" cy="483835"/>
                  <a:chOff x="3062796" y="3027284"/>
                  <a:chExt cx="301842" cy="483835"/>
                </a:xfrm>
              </p:grpSpPr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4F35B175-F14C-8977-5222-F566D43C69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998A89D9-E388-606F-392F-C51CCAADA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4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D3FE472E-36DA-28D3-BC5F-306518842FB0}"/>
              </a:ext>
            </a:extLst>
          </p:cNvPr>
          <p:cNvSpPr txBox="1"/>
          <p:nvPr/>
        </p:nvSpPr>
        <p:spPr>
          <a:xfrm>
            <a:off x="2292558" y="4641316"/>
            <a:ext cx="754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-12 V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BA4040E-5463-759D-A102-16C443253755}"/>
              </a:ext>
            </a:extLst>
          </p:cNvPr>
          <p:cNvSpPr txBox="1"/>
          <p:nvPr/>
        </p:nvSpPr>
        <p:spPr>
          <a:xfrm>
            <a:off x="3317154" y="4756570"/>
            <a:ext cx="176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Rheostat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B74FB55-C9FF-65FE-AECE-6965B27F886C}"/>
              </a:ext>
            </a:extLst>
          </p:cNvPr>
          <p:cNvSpPr txBox="1"/>
          <p:nvPr/>
        </p:nvSpPr>
        <p:spPr>
          <a:xfrm>
            <a:off x="6526125" y="4378836"/>
            <a:ext cx="176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Comparator IC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07047EA-89F0-06D1-8AB9-08EA0D182CA8}"/>
              </a:ext>
            </a:extLst>
          </p:cNvPr>
          <p:cNvGrpSpPr/>
          <p:nvPr/>
        </p:nvGrpSpPr>
        <p:grpSpPr>
          <a:xfrm rot="5400000">
            <a:off x="9021690" y="3048928"/>
            <a:ext cx="512854" cy="425351"/>
            <a:chOff x="3610045" y="3464345"/>
            <a:chExt cx="693435" cy="575227"/>
          </a:xfrm>
        </p:grpSpPr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ECEF415A-C00F-A541-5999-85A256C1B2AA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15D40F0-C4AF-A568-5214-6B9F82986F9A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Oval 186">
            <a:extLst>
              <a:ext uri="{FF2B5EF4-FFF2-40B4-BE49-F238E27FC236}">
                <a16:creationId xmlns:a16="http://schemas.microsoft.com/office/drawing/2014/main" id="{43939E3E-3D2E-6F9E-8D2F-3AE299CCFAB3}"/>
              </a:ext>
            </a:extLst>
          </p:cNvPr>
          <p:cNvSpPr/>
          <p:nvPr/>
        </p:nvSpPr>
        <p:spPr>
          <a:xfrm>
            <a:off x="7247676" y="1925400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2B48695D-7A3B-F1D7-4F85-0D8CBD94B8F4}"/>
              </a:ext>
            </a:extLst>
          </p:cNvPr>
          <p:cNvSpPr/>
          <p:nvPr/>
        </p:nvSpPr>
        <p:spPr>
          <a:xfrm>
            <a:off x="7256383" y="4272367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AF36DEA-EC74-B45A-462B-71489D3F13F7}"/>
              </a:ext>
            </a:extLst>
          </p:cNvPr>
          <p:cNvSpPr txBox="1"/>
          <p:nvPr/>
        </p:nvSpPr>
        <p:spPr>
          <a:xfrm>
            <a:off x="7452586" y="4097725"/>
            <a:ext cx="852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-12 V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8F9B234-DB03-B291-FCED-8336BB579EFA}"/>
              </a:ext>
            </a:extLst>
          </p:cNvPr>
          <p:cNvSpPr txBox="1"/>
          <p:nvPr/>
        </p:nvSpPr>
        <p:spPr>
          <a:xfrm>
            <a:off x="6858442" y="1626834"/>
            <a:ext cx="176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+12 V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50A3C6D-328E-DEED-0C2F-037317F07587}"/>
              </a:ext>
            </a:extLst>
          </p:cNvPr>
          <p:cNvSpPr txBox="1"/>
          <p:nvPr/>
        </p:nvSpPr>
        <p:spPr>
          <a:xfrm>
            <a:off x="8786139" y="3440855"/>
            <a:ext cx="954095" cy="40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Diode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FB85033-B939-0100-CE32-9488A9CEBA58}"/>
              </a:ext>
            </a:extLst>
          </p:cNvPr>
          <p:cNvSpPr txBox="1"/>
          <p:nvPr/>
        </p:nvSpPr>
        <p:spPr>
          <a:xfrm>
            <a:off x="5477881" y="4661129"/>
            <a:ext cx="779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+12 V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D790C94-6EEE-C6E8-DCB0-91497B3B2A19}"/>
              </a:ext>
            </a:extLst>
          </p:cNvPr>
          <p:cNvCxnSpPr>
            <a:cxnSpLocks/>
          </p:cNvCxnSpPr>
          <p:nvPr/>
        </p:nvCxnSpPr>
        <p:spPr>
          <a:xfrm>
            <a:off x="1756753" y="5301591"/>
            <a:ext cx="9277132" cy="1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CBB80FE3-CC2F-FE8F-768C-C681EA112B9B}"/>
              </a:ext>
            </a:extLst>
          </p:cNvPr>
          <p:cNvSpPr/>
          <p:nvPr/>
        </p:nvSpPr>
        <p:spPr>
          <a:xfrm>
            <a:off x="10904298" y="3181244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59EE01FF-6394-37B7-4C8B-A04DC6B6508E}"/>
              </a:ext>
            </a:extLst>
          </p:cNvPr>
          <p:cNvSpPr/>
          <p:nvPr/>
        </p:nvSpPr>
        <p:spPr>
          <a:xfrm>
            <a:off x="10946418" y="5236133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D26A7F2-1485-1EDD-268F-2EED38781419}"/>
              </a:ext>
            </a:extLst>
          </p:cNvPr>
          <p:cNvGrpSpPr/>
          <p:nvPr/>
        </p:nvGrpSpPr>
        <p:grpSpPr>
          <a:xfrm>
            <a:off x="10516897" y="3429000"/>
            <a:ext cx="1062352" cy="1612426"/>
            <a:chOff x="10516897" y="3429000"/>
            <a:chExt cx="1062352" cy="161242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793A79D-9D95-2D90-A7EB-EC9D205CB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2485" y="3429000"/>
              <a:ext cx="0" cy="1612426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0997592-738D-55C2-2FEA-90B572DC3FD1}"/>
                </a:ext>
              </a:extLst>
            </p:cNvPr>
            <p:cNvSpPr txBox="1"/>
            <p:nvPr/>
          </p:nvSpPr>
          <p:spPr>
            <a:xfrm>
              <a:off x="10516897" y="3938696"/>
              <a:ext cx="106235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PWM Signal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9BCD7C6-9BF2-58B7-0065-21B978E78235}"/>
              </a:ext>
            </a:extLst>
          </p:cNvPr>
          <p:cNvGrpSpPr/>
          <p:nvPr/>
        </p:nvGrpSpPr>
        <p:grpSpPr>
          <a:xfrm>
            <a:off x="11119061" y="3136453"/>
            <a:ext cx="237269" cy="189403"/>
            <a:chOff x="10745367" y="1739954"/>
            <a:chExt cx="195560" cy="220497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44D00175-426F-3841-9FD2-6CC306B7DB0F}"/>
                </a:ext>
              </a:extLst>
            </p:cNvPr>
            <p:cNvSpPr/>
            <p:nvPr/>
          </p:nvSpPr>
          <p:spPr>
            <a:xfrm rot="5400000">
              <a:off x="10732898" y="1827343"/>
              <a:ext cx="220497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126DDFC-E89C-472B-1596-BF4C0EDA2F48}"/>
                </a:ext>
              </a:extLst>
            </p:cNvPr>
            <p:cNvSpPr/>
            <p:nvPr/>
          </p:nvSpPr>
          <p:spPr>
            <a:xfrm rot="10800000">
              <a:off x="10745367" y="1827344"/>
              <a:ext cx="19556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055DCD0-7EBC-AB86-BC4F-4D2944F84E3D}"/>
              </a:ext>
            </a:extLst>
          </p:cNvPr>
          <p:cNvSpPr/>
          <p:nvPr/>
        </p:nvSpPr>
        <p:spPr>
          <a:xfrm rot="10800000">
            <a:off x="11161836" y="5278731"/>
            <a:ext cx="19556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7B8FF6E-2BD5-50DF-EFBE-8DDBB601A125}"/>
              </a:ext>
            </a:extLst>
          </p:cNvPr>
          <p:cNvSpPr txBox="1"/>
          <p:nvPr/>
        </p:nvSpPr>
        <p:spPr>
          <a:xfrm>
            <a:off x="4632881" y="220882"/>
            <a:ext cx="2731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PWM Signal Generator</a:t>
            </a:r>
          </a:p>
        </p:txBody>
      </p:sp>
    </p:spTree>
    <p:extLst>
      <p:ext uri="{BB962C8B-B14F-4D97-AF65-F5344CB8AC3E}">
        <p14:creationId xmlns:p14="http://schemas.microsoft.com/office/powerpoint/2010/main" val="143561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41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Suriya Murugesan</cp:lastModifiedBy>
  <cp:revision>3</cp:revision>
  <dcterms:created xsi:type="dcterms:W3CDTF">2022-12-08T13:25:49Z</dcterms:created>
  <dcterms:modified xsi:type="dcterms:W3CDTF">2022-12-08T18:48:42Z</dcterms:modified>
</cp:coreProperties>
</file>