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8F00-4D59-4623-6A3E-44A28556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C453-65DC-A504-4339-5FA9AA5C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0086-7782-E1E7-16BE-3B70445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6062-7536-3A91-AE97-E975186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71F8-4FC7-2B2C-6455-EBCB8642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3D0-32AF-DAC3-CEE6-1FB5AA7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11C6-8158-0E61-8466-A11FB315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F7E0-0C56-2B23-BDC3-A912FBC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CD8F-BD0E-8CC1-A8E8-6927377E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57C-D22A-CA75-809E-38E795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E663-1168-A5D2-189D-F9EFDFAA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70FB6-2F44-038A-3599-DC60CB54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7CA3-E840-2FE3-FA4C-4C31D19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F852-C4C4-82FE-7644-BA848FB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1D55-4D36-070F-197A-E9681E0B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A2F-6806-EE27-2992-E5B01323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A1D-D979-81E7-A0DA-3B19D2DB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DC8D-784B-5872-1708-849B2C0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88DF-D406-66C5-E02D-4F8E1D3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3E01-ED79-9192-5706-5C190B4E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F9B-21A0-06FD-44BC-7C0B8BB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1397-3352-93FE-E337-09FB64EA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28FD-3DCE-9580-88FC-E4A9360E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8C9-D463-3CC2-0597-551DA2FA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8582-FDD2-59E7-A4BC-570A34C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0AC3-C458-8E88-4742-E061CF1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617B-5234-EA29-4B34-905F1B3B9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184A-55E4-B4DD-4502-10B20538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A593-092A-12F3-4D28-787EA24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9DE2-08F8-732E-03E6-D62584F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2ED0-1873-023E-68A6-1537F06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A04-533A-E5A5-4E5B-B21146F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8041-6B31-0952-0CE5-8BF3A4E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45C1-916E-CE8D-69D6-3759A152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469F7-3E1E-5E13-3467-AB94FBF8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1E4C-4545-68E8-33A1-2BFEC6D5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5307-CCEF-6272-A050-ACF257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9ADB-7941-E8CF-912B-2573F9C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E58E-3E0F-83F7-7B93-5AF2239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7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C60-6C92-68F5-37FF-DC8868DF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76FD-2650-1B6B-5F17-60F4315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0BDF-5EAC-4899-2937-D0C1748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D99D-51B5-4E87-98AB-19240C6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456B-83E9-0574-4437-49B16A5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C095-4C89-931D-1C1F-2D483C06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D3DC-3D1E-4764-5ECD-692CC6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944-77AC-3FCC-1D9D-D8C9717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B296-8D39-9AB5-22A7-46B71674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9ED-E452-69DA-ED97-7BE77ABC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8285-61E0-3958-B5BD-5C5A4E61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8FD5-6017-28A3-940A-85820F9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E8D0-47AB-5090-395F-E975798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F047-C3AD-7919-76A2-CCB23D1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C978F-1349-8EC8-D4CC-873D6137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616A-DAA8-58F5-601F-0128E37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B7F1-F3A2-A6AB-61C1-6367AE3F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D06B-9D87-0DD5-2466-1526AC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BFA0-27B5-6724-C428-404EFB4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EB98-C46C-8ACE-C56A-4686D831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E057-CD69-2401-3153-5BB3C87B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0D2-CDC3-8E4E-195A-0EC109BF8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2866-234F-450F-AD7A-560A105E5EC1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2D4C-1725-E0D4-75F5-A800619B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5746-0AEA-5FE1-A90D-12CE7A7F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200C4EC-DA2E-0B1F-9263-3C47FC194525}"/>
              </a:ext>
            </a:extLst>
          </p:cNvPr>
          <p:cNvCxnSpPr>
            <a:cxnSpLocks/>
          </p:cNvCxnSpPr>
          <p:nvPr/>
        </p:nvCxnSpPr>
        <p:spPr>
          <a:xfrm>
            <a:off x="11158993" y="1583046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>
            <a:off x="2685384" y="2168458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534224" y="1608922"/>
            <a:ext cx="0" cy="572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2457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3175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2878D-8730-79DB-0BF3-C8D27C214263}"/>
              </a:ext>
            </a:extLst>
          </p:cNvPr>
          <p:cNvCxnSpPr>
            <a:cxnSpLocks/>
          </p:cNvCxnSpPr>
          <p:nvPr/>
        </p:nvCxnSpPr>
        <p:spPr>
          <a:xfrm>
            <a:off x="3513225" y="1608922"/>
            <a:ext cx="648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F21F20-E098-8BB5-9CC5-EDDFF62F941F}"/>
              </a:ext>
            </a:extLst>
          </p:cNvPr>
          <p:cNvCxnSpPr>
            <a:cxnSpLocks/>
          </p:cNvCxnSpPr>
          <p:nvPr/>
        </p:nvCxnSpPr>
        <p:spPr>
          <a:xfrm>
            <a:off x="3520240" y="4545594"/>
            <a:ext cx="0" cy="1294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7E73AB2-7ABD-CF80-9A23-7C5DDEF8BDCE}"/>
              </a:ext>
            </a:extLst>
          </p:cNvPr>
          <p:cNvCxnSpPr>
            <a:cxnSpLocks/>
          </p:cNvCxnSpPr>
          <p:nvPr/>
        </p:nvCxnSpPr>
        <p:spPr>
          <a:xfrm>
            <a:off x="2692399" y="4561087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831A04-5843-4B10-8D31-03E606FFF0DF}"/>
              </a:ext>
            </a:extLst>
          </p:cNvPr>
          <p:cNvCxnSpPr>
            <a:cxnSpLocks/>
          </p:cNvCxnSpPr>
          <p:nvPr/>
        </p:nvCxnSpPr>
        <p:spPr>
          <a:xfrm>
            <a:off x="4170784" y="855741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DAC5EA-8D5A-788B-71FA-4E55A07C25C3}"/>
              </a:ext>
            </a:extLst>
          </p:cNvPr>
          <p:cNvCxnSpPr>
            <a:cxnSpLocks/>
          </p:cNvCxnSpPr>
          <p:nvPr/>
        </p:nvCxnSpPr>
        <p:spPr>
          <a:xfrm>
            <a:off x="5966644" y="861311"/>
            <a:ext cx="0" cy="148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5C11704-904E-220E-EBE7-95B61D79C380}"/>
              </a:ext>
            </a:extLst>
          </p:cNvPr>
          <p:cNvGrpSpPr/>
          <p:nvPr/>
        </p:nvGrpSpPr>
        <p:grpSpPr>
          <a:xfrm rot="16200000" flipV="1">
            <a:off x="4812384" y="318830"/>
            <a:ext cx="540144" cy="1027870"/>
            <a:chOff x="5839573" y="3055515"/>
            <a:chExt cx="540144" cy="102787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B41F3C-E6CB-8F3F-B440-46BF6AF4E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896" y="3055515"/>
              <a:ext cx="12104" cy="10278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C9C2663-FBA1-F40D-3C1F-29EA73128DEC}"/>
                </a:ext>
              </a:extLst>
            </p:cNvPr>
            <p:cNvGrpSpPr/>
            <p:nvPr/>
          </p:nvGrpSpPr>
          <p:grpSpPr>
            <a:xfrm>
              <a:off x="5839573" y="3421034"/>
              <a:ext cx="512854" cy="410776"/>
              <a:chOff x="3610045" y="3464345"/>
              <a:chExt cx="693435" cy="420634"/>
            </a:xfrm>
          </p:grpSpPr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45501B5A-7120-8FEB-171D-C43148A881E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6434388-F9EF-4ECA-8F7C-AB90D6399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5A9E9C-3F8C-C31E-C730-8DA1EE6FF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7900" y="3226933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D6AA49-E008-FF5B-63F9-98505A71EECC}"/>
                </a:ext>
              </a:extLst>
            </p:cNvPr>
            <p:cNvSpPr/>
            <p:nvPr/>
          </p:nvSpPr>
          <p:spPr>
            <a:xfrm>
              <a:off x="6294155" y="3196637"/>
              <a:ext cx="85562" cy="7096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B1692-5BD1-6CBB-C846-5E433A65A0B1}"/>
              </a:ext>
            </a:extLst>
          </p:cNvPr>
          <p:cNvGrpSpPr/>
          <p:nvPr/>
        </p:nvGrpSpPr>
        <p:grpSpPr>
          <a:xfrm>
            <a:off x="7918605" y="2707362"/>
            <a:ext cx="439795" cy="2180612"/>
            <a:chOff x="7918605" y="2707362"/>
            <a:chExt cx="439795" cy="218061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47AEAF3-3714-2FF8-3919-A63320181064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F70DDE8-056C-4C79-3550-6FFB892BED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FB16B94-B2E4-1D5D-F26A-CAE10A77ABA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722908EA-81F1-AA1D-DBCE-87111E9F0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FA4378CD-475D-516C-06A6-B763E5BEB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5427AC1-3C72-195C-4E35-F86EAE47779A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A8D13F2-7675-9508-28DF-D687D3BDE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0E7C1EDA-4C94-895A-C84C-E71EA5AED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7F13BE4-36F5-6A8A-E274-493E2EB6F350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FCCE1BC-86A0-56DA-1AA3-44144CAC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6ABF26B-ED31-B578-E369-BD4D1D5D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45D130E-AF12-FF49-69F8-E6C8528F566A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F2F55F28-B3E3-4D60-C23B-D6CB785CE7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B3BD9E0-2D85-AAF9-A62A-B13D80F13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933B2E3-36E0-0659-F773-33570C6F2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9A62DF-FA2C-633B-2BCC-D3E4635D2EE0}"/>
                </a:ext>
              </a:extLst>
            </p:cNvPr>
            <p:cNvCxnSpPr>
              <a:cxnSpLocks/>
            </p:cNvCxnSpPr>
            <p:nvPr/>
          </p:nvCxnSpPr>
          <p:spPr>
            <a:xfrm>
              <a:off x="8259196" y="2707362"/>
              <a:ext cx="9938" cy="6288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BAEB0A-2F8E-BFC8-A9F3-C5E92281BD5B}"/>
                </a:ext>
              </a:extLst>
            </p:cNvPr>
            <p:cNvCxnSpPr>
              <a:cxnSpLocks/>
            </p:cNvCxnSpPr>
            <p:nvPr/>
          </p:nvCxnSpPr>
          <p:spPr>
            <a:xfrm>
              <a:off x="8259196" y="4381446"/>
              <a:ext cx="11743" cy="50652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19669" y="3376266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E0473A8-7218-7147-CAC6-DD7C34335650}"/>
              </a:ext>
            </a:extLst>
          </p:cNvPr>
          <p:cNvCxnSpPr>
            <a:cxnSpLocks/>
          </p:cNvCxnSpPr>
          <p:nvPr/>
        </p:nvCxnSpPr>
        <p:spPr>
          <a:xfrm>
            <a:off x="4170784" y="842096"/>
            <a:ext cx="0" cy="1495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51537D-70AB-8A10-EC04-EEA06D2D1A10}"/>
              </a:ext>
            </a:extLst>
          </p:cNvPr>
          <p:cNvCxnSpPr>
            <a:cxnSpLocks/>
          </p:cNvCxnSpPr>
          <p:nvPr/>
        </p:nvCxnSpPr>
        <p:spPr>
          <a:xfrm>
            <a:off x="5971592" y="1603451"/>
            <a:ext cx="5173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3470A11-11E7-4965-119E-6C072D048E0F}"/>
              </a:ext>
            </a:extLst>
          </p:cNvPr>
          <p:cNvCxnSpPr>
            <a:cxnSpLocks/>
          </p:cNvCxnSpPr>
          <p:nvPr/>
        </p:nvCxnSpPr>
        <p:spPr>
          <a:xfrm>
            <a:off x="4161453" y="2324957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CA981F-DC4D-34C1-3838-516206E0E4D1}"/>
              </a:ext>
            </a:extLst>
          </p:cNvPr>
          <p:cNvGrpSpPr/>
          <p:nvPr/>
        </p:nvGrpSpPr>
        <p:grpSpPr>
          <a:xfrm>
            <a:off x="4576309" y="2069525"/>
            <a:ext cx="1027870" cy="548188"/>
            <a:chOff x="4576309" y="2069525"/>
            <a:chExt cx="1027870" cy="54818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FD8010-32DF-714B-4693-A5AD61E9248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4192" y="1813895"/>
              <a:ext cx="12104" cy="10278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1798ECB-C1E7-A153-9B6B-838C1F6F3D88}"/>
                </a:ext>
              </a:extLst>
            </p:cNvPr>
            <p:cNvGrpSpPr/>
            <p:nvPr/>
          </p:nvGrpSpPr>
          <p:grpSpPr>
            <a:xfrm rot="16200000" flipH="1">
              <a:off x="4890372" y="2120564"/>
              <a:ext cx="512854" cy="410776"/>
              <a:chOff x="3610045" y="3464345"/>
              <a:chExt cx="693435" cy="420634"/>
            </a:xfrm>
          </p:grpSpPr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88A46133-FAC1-5D0B-4A58-27D57BCDD261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85BE9C-667C-9F90-241D-45B42A65B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B4BBEAA-DF5C-DC52-E5DB-834004A6F8C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3D0AD3E-43A5-4581-4A69-9FD7C835FDD5}"/>
                </a:ext>
              </a:extLst>
            </p:cNvPr>
            <p:cNvSpPr/>
            <p:nvPr/>
          </p:nvSpPr>
          <p:spPr>
            <a:xfrm rot="16200000" flipH="1">
              <a:off x="4678501" y="2539451"/>
              <a:ext cx="85562" cy="7096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026BAD8-A5B4-89A2-E7AD-FE31721D815C}"/>
              </a:ext>
            </a:extLst>
          </p:cNvPr>
          <p:cNvGrpSpPr/>
          <p:nvPr/>
        </p:nvGrpSpPr>
        <p:grpSpPr>
          <a:xfrm>
            <a:off x="6377300" y="1217403"/>
            <a:ext cx="897065" cy="819897"/>
            <a:chOff x="6793891" y="1225320"/>
            <a:chExt cx="830754" cy="775156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CD3C850-C73E-5685-7386-9F762615D31D}"/>
                </a:ext>
              </a:extLst>
            </p:cNvPr>
            <p:cNvGrpSpPr/>
            <p:nvPr/>
          </p:nvGrpSpPr>
          <p:grpSpPr>
            <a:xfrm>
              <a:off x="6793891" y="1225320"/>
              <a:ext cx="830754" cy="775156"/>
              <a:chOff x="5736068" y="1686622"/>
              <a:chExt cx="1042108" cy="99363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F88FD44-C257-74EB-5FDD-1125722E67B4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0D38FC-BE9D-BF4D-1680-63F73F3E634F}"/>
                  </a:ext>
                </a:extLst>
              </p:cNvPr>
              <p:cNvSpPr txBox="1"/>
              <p:nvPr/>
            </p:nvSpPr>
            <p:spPr>
              <a:xfrm>
                <a:off x="5999025" y="1717945"/>
                <a:ext cx="5161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8E858A8-14F7-496B-4B0D-E33529EB7336}"/>
                </a:ext>
              </a:extLst>
            </p:cNvPr>
            <p:cNvGrpSpPr/>
            <p:nvPr/>
          </p:nvGrpSpPr>
          <p:grpSpPr>
            <a:xfrm rot="4841119" flipV="1">
              <a:off x="7147334" y="1647947"/>
              <a:ext cx="131685" cy="304028"/>
              <a:chOff x="3898812" y="2986773"/>
              <a:chExt cx="232509" cy="554879"/>
            </a:xfrm>
          </p:grpSpPr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D05E425C-C9EF-856D-AE45-83F3892B4D53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3429F9A2-CC14-A0A9-2FA2-E1D05D57C0BD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1734899-2774-4121-6C7F-A5A0BBE30DB5}"/>
              </a:ext>
            </a:extLst>
          </p:cNvPr>
          <p:cNvCxnSpPr>
            <a:cxnSpLocks/>
          </p:cNvCxnSpPr>
          <p:nvPr/>
        </p:nvCxnSpPr>
        <p:spPr>
          <a:xfrm>
            <a:off x="3513225" y="5842516"/>
            <a:ext cx="7645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E44586E-EC3B-863C-1A49-B1466AFE11E6}"/>
              </a:ext>
            </a:extLst>
          </p:cNvPr>
          <p:cNvCxnSpPr>
            <a:cxnSpLocks/>
          </p:cNvCxnSpPr>
          <p:nvPr/>
        </p:nvCxnSpPr>
        <p:spPr>
          <a:xfrm>
            <a:off x="9691527" y="1589973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E5B4FAF-52A4-3341-7B29-C8F1AC6FD652}"/>
              </a:ext>
            </a:extLst>
          </p:cNvPr>
          <p:cNvGrpSpPr/>
          <p:nvPr/>
        </p:nvGrpSpPr>
        <p:grpSpPr>
          <a:xfrm>
            <a:off x="9234497" y="3366558"/>
            <a:ext cx="897065" cy="819897"/>
            <a:chOff x="6793891" y="1225320"/>
            <a:chExt cx="830754" cy="77515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361FA8C-0BC3-8AFD-7006-A72A3847DA1E}"/>
                </a:ext>
              </a:extLst>
            </p:cNvPr>
            <p:cNvGrpSpPr/>
            <p:nvPr/>
          </p:nvGrpSpPr>
          <p:grpSpPr>
            <a:xfrm>
              <a:off x="6793891" y="1225320"/>
              <a:ext cx="830754" cy="775156"/>
              <a:chOff x="5736068" y="1686622"/>
              <a:chExt cx="1042108" cy="993632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B0B67F98-1536-D03C-3B39-2D40DE3A080D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4AAB8EE-9976-CD57-90FC-26EE1EE29312}"/>
                  </a:ext>
                </a:extLst>
              </p:cNvPr>
              <p:cNvSpPr txBox="1"/>
              <p:nvPr/>
            </p:nvSpPr>
            <p:spPr>
              <a:xfrm>
                <a:off x="5999025" y="1717945"/>
                <a:ext cx="516194" cy="70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62A04A91-CDF7-9AA6-B534-B7305B6A5B69}"/>
                </a:ext>
              </a:extLst>
            </p:cNvPr>
            <p:cNvGrpSpPr/>
            <p:nvPr/>
          </p:nvGrpSpPr>
          <p:grpSpPr>
            <a:xfrm rot="4841119" flipV="1">
              <a:off x="7147334" y="1647947"/>
              <a:ext cx="131685" cy="304028"/>
              <a:chOff x="3898812" y="2986773"/>
              <a:chExt cx="232509" cy="554879"/>
            </a:xfrm>
          </p:grpSpPr>
          <p:sp>
            <p:nvSpPr>
              <p:cNvPr id="280" name="Arc 279">
                <a:extLst>
                  <a:ext uri="{FF2B5EF4-FFF2-40B4-BE49-F238E27FC236}">
                    <a16:creationId xmlns:a16="http://schemas.microsoft.com/office/drawing/2014/main" id="{C286DC38-F8D4-45DD-1A77-E227CEB6D134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" name="Arc 280">
                <a:extLst>
                  <a:ext uri="{FF2B5EF4-FFF2-40B4-BE49-F238E27FC236}">
                    <a16:creationId xmlns:a16="http://schemas.microsoft.com/office/drawing/2014/main" id="{3921947A-2F95-69AC-8F04-7DF04EF4E417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325121CE-A457-277C-8DAD-5C2CE24FD95E}"/>
              </a:ext>
            </a:extLst>
          </p:cNvPr>
          <p:cNvCxnSpPr>
            <a:cxnSpLocks/>
          </p:cNvCxnSpPr>
          <p:nvPr/>
        </p:nvCxnSpPr>
        <p:spPr>
          <a:xfrm>
            <a:off x="8271129" y="1591517"/>
            <a:ext cx="0" cy="1130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FDC0512-0D7C-D2EE-DB2D-D4BCA8DFFE4C}"/>
              </a:ext>
            </a:extLst>
          </p:cNvPr>
          <p:cNvCxnSpPr>
            <a:cxnSpLocks/>
          </p:cNvCxnSpPr>
          <p:nvPr/>
        </p:nvCxnSpPr>
        <p:spPr>
          <a:xfrm>
            <a:off x="8259196" y="4861409"/>
            <a:ext cx="11743" cy="97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264152-A43F-FAE8-EC7A-E213F55E19D0}"/>
              </a:ext>
            </a:extLst>
          </p:cNvPr>
          <p:cNvCxnSpPr>
            <a:cxnSpLocks/>
          </p:cNvCxnSpPr>
          <p:nvPr/>
        </p:nvCxnSpPr>
        <p:spPr>
          <a:xfrm>
            <a:off x="336430" y="0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3FC80-D328-AA3E-7796-873701D15B48}"/>
              </a:ext>
            </a:extLst>
          </p:cNvPr>
          <p:cNvCxnSpPr>
            <a:cxnSpLocks/>
          </p:cNvCxnSpPr>
          <p:nvPr/>
        </p:nvCxnSpPr>
        <p:spPr>
          <a:xfrm>
            <a:off x="4568521" y="8994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58588-2D51-37D8-7D0C-C3731A190A1B}"/>
              </a:ext>
            </a:extLst>
          </p:cNvPr>
          <p:cNvCxnSpPr>
            <a:cxnSpLocks/>
          </p:cNvCxnSpPr>
          <p:nvPr/>
        </p:nvCxnSpPr>
        <p:spPr>
          <a:xfrm>
            <a:off x="250166" y="6295307"/>
            <a:ext cx="11936258" cy="1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ACF6A-1575-1F9B-DDFF-C698291D9E67}"/>
              </a:ext>
            </a:extLst>
          </p:cNvPr>
          <p:cNvCxnSpPr>
            <a:cxnSpLocks/>
          </p:cNvCxnSpPr>
          <p:nvPr/>
        </p:nvCxnSpPr>
        <p:spPr>
          <a:xfrm>
            <a:off x="11855570" y="0"/>
            <a:ext cx="0" cy="629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054949-B0AD-805F-0CE2-181B67D7878A}"/>
              </a:ext>
            </a:extLst>
          </p:cNvPr>
          <p:cNvCxnSpPr>
            <a:cxnSpLocks/>
          </p:cNvCxnSpPr>
          <p:nvPr/>
        </p:nvCxnSpPr>
        <p:spPr>
          <a:xfrm>
            <a:off x="5596391" y="-39807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C26610-F8DA-3D90-9F4E-7A3BE1D72D2F}"/>
              </a:ext>
            </a:extLst>
          </p:cNvPr>
          <p:cNvCxnSpPr>
            <a:cxnSpLocks/>
          </p:cNvCxnSpPr>
          <p:nvPr/>
        </p:nvCxnSpPr>
        <p:spPr>
          <a:xfrm>
            <a:off x="7563153" y="2716384"/>
            <a:ext cx="4271037" cy="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E69370-AAC8-D1F0-9771-27018D12077C}"/>
              </a:ext>
            </a:extLst>
          </p:cNvPr>
          <p:cNvCxnSpPr>
            <a:cxnSpLocks/>
          </p:cNvCxnSpPr>
          <p:nvPr/>
        </p:nvCxnSpPr>
        <p:spPr>
          <a:xfrm>
            <a:off x="7560940" y="-39807"/>
            <a:ext cx="0" cy="48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B27436-031F-03A4-8FCF-988F159049AA}"/>
              </a:ext>
            </a:extLst>
          </p:cNvPr>
          <p:cNvCxnSpPr>
            <a:cxnSpLocks/>
          </p:cNvCxnSpPr>
          <p:nvPr/>
        </p:nvCxnSpPr>
        <p:spPr>
          <a:xfrm flipV="1">
            <a:off x="6107502" y="4861409"/>
            <a:ext cx="5737378" cy="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67F263-D593-6F98-0489-8B058ECF1072}"/>
              </a:ext>
            </a:extLst>
          </p:cNvPr>
          <p:cNvCxnSpPr>
            <a:cxnSpLocks/>
          </p:cNvCxnSpPr>
          <p:nvPr/>
        </p:nvCxnSpPr>
        <p:spPr>
          <a:xfrm>
            <a:off x="10422034" y="2725610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74A201-0DBA-D72C-71EE-18BFE82A9786}"/>
              </a:ext>
            </a:extLst>
          </p:cNvPr>
          <p:cNvCxnSpPr>
            <a:cxnSpLocks/>
          </p:cNvCxnSpPr>
          <p:nvPr/>
        </p:nvCxnSpPr>
        <p:spPr>
          <a:xfrm>
            <a:off x="8705378" y="2746135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B14211-97FC-E4CC-F799-EBF2FF7E9E05}"/>
              </a:ext>
            </a:extLst>
          </p:cNvPr>
          <p:cNvCxnSpPr>
            <a:cxnSpLocks/>
          </p:cNvCxnSpPr>
          <p:nvPr/>
        </p:nvCxnSpPr>
        <p:spPr>
          <a:xfrm>
            <a:off x="8987174" y="2707362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2D5786-E469-07A7-38A5-9626869851F0}"/>
              </a:ext>
            </a:extLst>
          </p:cNvPr>
          <p:cNvCxnSpPr>
            <a:cxnSpLocks/>
          </p:cNvCxnSpPr>
          <p:nvPr/>
        </p:nvCxnSpPr>
        <p:spPr>
          <a:xfrm>
            <a:off x="10278261" y="2722244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832C75-612C-BD99-ADED-C96D8DCFA5EB}"/>
              </a:ext>
            </a:extLst>
          </p:cNvPr>
          <p:cNvCxnSpPr>
            <a:cxnSpLocks/>
          </p:cNvCxnSpPr>
          <p:nvPr/>
        </p:nvCxnSpPr>
        <p:spPr>
          <a:xfrm>
            <a:off x="6096000" y="-39808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7EE53-0AB6-B379-0E22-0CE3152DE68C}"/>
              </a:ext>
            </a:extLst>
          </p:cNvPr>
          <p:cNvCxnSpPr/>
          <p:nvPr/>
        </p:nvCxnSpPr>
        <p:spPr>
          <a:xfrm flipH="1">
            <a:off x="6107502" y="923026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A27D03-0C27-0E8C-19EC-517150844699}"/>
              </a:ext>
            </a:extLst>
          </p:cNvPr>
          <p:cNvCxnSpPr/>
          <p:nvPr/>
        </p:nvCxnSpPr>
        <p:spPr>
          <a:xfrm flipH="1">
            <a:off x="6107502" y="2347182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DC268D-D1BF-7041-E3CE-16FAE45223FA}"/>
              </a:ext>
            </a:extLst>
          </p:cNvPr>
          <p:cNvCxnSpPr>
            <a:cxnSpLocks/>
          </p:cNvCxnSpPr>
          <p:nvPr/>
        </p:nvCxnSpPr>
        <p:spPr>
          <a:xfrm flipH="1">
            <a:off x="4562505" y="1329513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F9141B0-7527-38F0-F29E-7352EFF4FAC7}"/>
              </a:ext>
            </a:extLst>
          </p:cNvPr>
          <p:cNvCxnSpPr>
            <a:cxnSpLocks/>
          </p:cNvCxnSpPr>
          <p:nvPr/>
        </p:nvCxnSpPr>
        <p:spPr>
          <a:xfrm flipH="1">
            <a:off x="4562505" y="377732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FADB49-0F57-4516-C99F-A1AEDE00C839}"/>
              </a:ext>
            </a:extLst>
          </p:cNvPr>
          <p:cNvCxnSpPr>
            <a:cxnSpLocks/>
          </p:cNvCxnSpPr>
          <p:nvPr/>
        </p:nvCxnSpPr>
        <p:spPr>
          <a:xfrm flipH="1">
            <a:off x="4562505" y="1843054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A7028AC-05FD-ADD4-58E0-3942EF70D5AD}"/>
              </a:ext>
            </a:extLst>
          </p:cNvPr>
          <p:cNvCxnSpPr>
            <a:cxnSpLocks/>
          </p:cNvCxnSpPr>
          <p:nvPr/>
        </p:nvCxnSpPr>
        <p:spPr>
          <a:xfrm flipH="1">
            <a:off x="4562505" y="2850112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64348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BCD064-96DF-CCDF-0746-EDFF7A29445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8937" y="270984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6C876C-EC2B-E413-C08D-5C01166ED279}"/>
                </a:ext>
              </a:extLst>
            </p:cNvPr>
            <p:cNvSpPr/>
            <p:nvPr/>
          </p:nvSpPr>
          <p:spPr>
            <a:xfrm rot="16200000" flipH="1">
              <a:off x="5026698" y="2877238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64348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1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1E0361-6A62-0151-F2EE-048A428CBADD}"/>
              </a:ext>
            </a:extLst>
          </p:cNvPr>
          <p:cNvGrpSpPr/>
          <p:nvPr/>
        </p:nvGrpSpPr>
        <p:grpSpPr>
          <a:xfrm>
            <a:off x="789931" y="345231"/>
            <a:ext cx="11022624" cy="5990253"/>
            <a:chOff x="108329" y="467392"/>
            <a:chExt cx="11986639" cy="62133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AB1886-6AF8-309C-656D-EC920DC5D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14" y="1045029"/>
              <a:ext cx="1" cy="563568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F9C19B-93E5-7115-9465-27ECCF1BAD98}"/>
                </a:ext>
              </a:extLst>
            </p:cNvPr>
            <p:cNvSpPr/>
            <p:nvPr/>
          </p:nvSpPr>
          <p:spPr>
            <a:xfrm>
              <a:off x="2490250" y="198425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7DB9D7-9B5E-A3FB-E575-28C2C78C7E6F}"/>
                </a:ext>
              </a:extLst>
            </p:cNvPr>
            <p:cNvSpPr/>
            <p:nvPr/>
          </p:nvSpPr>
          <p:spPr>
            <a:xfrm flipV="1">
              <a:off x="6806689" y="413972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1B3DF7-1A00-69C1-3F05-2395A0661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853" y="4148158"/>
              <a:ext cx="10940071" cy="8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7BEA9D-7959-89D0-C94E-17B34D010098}"/>
                </a:ext>
              </a:extLst>
            </p:cNvPr>
            <p:cNvSpPr txBox="1"/>
            <p:nvPr/>
          </p:nvSpPr>
          <p:spPr>
            <a:xfrm>
              <a:off x="9456585" y="4156586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1F9DC-4C3F-2FF9-A122-CF181AF822A4}"/>
                </a:ext>
              </a:extLst>
            </p:cNvPr>
            <p:cNvSpPr txBox="1"/>
            <p:nvPr/>
          </p:nvSpPr>
          <p:spPr>
            <a:xfrm>
              <a:off x="4881999" y="4115501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B86F2-E31C-B969-B4D0-4B81884A8D6F}"/>
                </a:ext>
              </a:extLst>
            </p:cNvPr>
            <p:cNvSpPr txBox="1"/>
            <p:nvPr/>
          </p:nvSpPr>
          <p:spPr>
            <a:xfrm>
              <a:off x="421970" y="4116442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/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/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sz="2800" b="1" dirty="0"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blipFill>
                  <a:blip r:embed="rId3"/>
                  <a:stretch>
                    <a:fillRect l="-8025" t="-14118" b="-3058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5EB56-6995-38AB-A44B-1E9EE2D397CB}"/>
                </a:ext>
              </a:extLst>
            </p:cNvPr>
            <p:cNvCxnSpPr>
              <a:cxnSpLocks/>
            </p:cNvCxnSpPr>
            <p:nvPr/>
          </p:nvCxnSpPr>
          <p:spPr>
            <a:xfrm>
              <a:off x="998370" y="1984259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/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/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/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5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7A632-287E-372D-30B3-AFDE8E6032F0}"/>
                </a:ext>
              </a:extLst>
            </p:cNvPr>
            <p:cNvCxnSpPr>
              <a:cxnSpLocks/>
            </p:cNvCxnSpPr>
            <p:nvPr/>
          </p:nvCxnSpPr>
          <p:spPr>
            <a:xfrm>
              <a:off x="998369" y="6304432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/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1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B1886-6AF8-309C-656D-EC920DC5DF3C}"/>
              </a:ext>
            </a:extLst>
          </p:cNvPr>
          <p:cNvCxnSpPr>
            <a:cxnSpLocks/>
          </p:cNvCxnSpPr>
          <p:nvPr/>
        </p:nvCxnSpPr>
        <p:spPr>
          <a:xfrm flipV="1">
            <a:off x="1677032" y="902129"/>
            <a:ext cx="1" cy="5433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F9C19B-93E5-7115-9465-27ECCF1BAD98}"/>
              </a:ext>
            </a:extLst>
          </p:cNvPr>
          <p:cNvSpPr/>
          <p:nvPr/>
        </p:nvSpPr>
        <p:spPr>
          <a:xfrm>
            <a:off x="2980288" y="1807639"/>
            <a:ext cx="2659864" cy="2086985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B3DF7-1A00-69C1-3F05-2395A0661A31}"/>
              </a:ext>
            </a:extLst>
          </p:cNvPr>
          <p:cNvCxnSpPr>
            <a:cxnSpLocks/>
          </p:cNvCxnSpPr>
          <p:nvPr/>
        </p:nvCxnSpPr>
        <p:spPr>
          <a:xfrm flipH="1" flipV="1">
            <a:off x="1153645" y="3893849"/>
            <a:ext cx="10060225" cy="7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BEA9D-7959-89D0-C94E-17B34D010098}"/>
              </a:ext>
            </a:extLst>
          </p:cNvPr>
          <p:cNvSpPr txBox="1"/>
          <p:nvPr/>
        </p:nvSpPr>
        <p:spPr>
          <a:xfrm>
            <a:off x="9386362" y="390197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1F9DC-4C3F-2FF9-A122-CF181AF822A4}"/>
              </a:ext>
            </a:extLst>
          </p:cNvPr>
          <p:cNvSpPr txBox="1"/>
          <p:nvPr/>
        </p:nvSpPr>
        <p:spPr>
          <a:xfrm>
            <a:off x="5179683" y="386236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86F2-E31C-B969-B4D0-4B81884A8D6F}"/>
              </a:ext>
            </a:extLst>
          </p:cNvPr>
          <p:cNvSpPr txBox="1"/>
          <p:nvPr/>
        </p:nvSpPr>
        <p:spPr>
          <a:xfrm>
            <a:off x="1078348" y="3863272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/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5EB56-6995-38AB-A44B-1E9EE2D397CB}"/>
              </a:ext>
            </a:extLst>
          </p:cNvPr>
          <p:cNvCxnSpPr>
            <a:cxnSpLocks/>
          </p:cNvCxnSpPr>
          <p:nvPr/>
        </p:nvCxnSpPr>
        <p:spPr>
          <a:xfrm>
            <a:off x="1608391" y="1807639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/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/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/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blipFill>
                <a:blip r:embed="rId5"/>
                <a:stretch>
                  <a:fillRect l="-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7A632-287E-372D-30B3-AFDE8E6032F0}"/>
              </a:ext>
            </a:extLst>
          </p:cNvPr>
          <p:cNvCxnSpPr>
            <a:cxnSpLocks/>
          </p:cNvCxnSpPr>
          <p:nvPr/>
        </p:nvCxnSpPr>
        <p:spPr>
          <a:xfrm>
            <a:off x="1608390" y="5972708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/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BB1686-B3F7-1947-5BDF-C24AF37E0187}"/>
              </a:ext>
            </a:extLst>
          </p:cNvPr>
          <p:cNvSpPr/>
          <p:nvPr/>
        </p:nvSpPr>
        <p:spPr>
          <a:xfrm flipV="1">
            <a:off x="5638754" y="3897685"/>
            <a:ext cx="3977002" cy="2109260"/>
          </a:xfrm>
          <a:custGeom>
            <a:avLst/>
            <a:gdLst>
              <a:gd name="connsiteX0" fmla="*/ 0 w 4320073"/>
              <a:gd name="connsiteY0" fmla="*/ 2164702 h 2164702"/>
              <a:gd name="connsiteX1" fmla="*/ 2174032 w 4320073"/>
              <a:gd name="connsiteY1" fmla="*/ 0 h 2164702"/>
              <a:gd name="connsiteX2" fmla="*/ 4320073 w 4320073"/>
              <a:gd name="connsiteY2" fmla="*/ 2164702 h 2164702"/>
              <a:gd name="connsiteX3" fmla="*/ 4320073 w 4320073"/>
              <a:gd name="connsiteY3" fmla="*/ 2164702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73" h="2164702">
                <a:moveTo>
                  <a:pt x="0" y="2164702"/>
                </a:moveTo>
                <a:cubicBezTo>
                  <a:pt x="727010" y="1082351"/>
                  <a:pt x="1454020" y="0"/>
                  <a:pt x="2174032" y="0"/>
                </a:cubicBezTo>
                <a:cubicBezTo>
                  <a:pt x="2894044" y="0"/>
                  <a:pt x="4320073" y="2164702"/>
                  <a:pt x="4320073" y="2164702"/>
                </a:cubicBezTo>
                <a:lnTo>
                  <a:pt x="4320073" y="216470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/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blipFill>
                <a:blip r:embed="rId7"/>
                <a:stretch>
                  <a:fillRect l="-8025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6F70DA-8C1D-884F-281E-5E0109AD3619}"/>
              </a:ext>
            </a:extLst>
          </p:cNvPr>
          <p:cNvCxnSpPr>
            <a:cxnSpLocks/>
          </p:cNvCxnSpPr>
          <p:nvPr/>
        </p:nvCxnSpPr>
        <p:spPr>
          <a:xfrm>
            <a:off x="6807554" y="3871563"/>
            <a:ext cx="0" cy="14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163AC4-9F87-17BD-D6B6-5105CBB8B405}"/>
              </a:ext>
            </a:extLst>
          </p:cNvPr>
          <p:cNvCxnSpPr>
            <a:cxnSpLocks/>
          </p:cNvCxnSpPr>
          <p:nvPr/>
        </p:nvCxnSpPr>
        <p:spPr>
          <a:xfrm flipV="1">
            <a:off x="3971638" y="6369425"/>
            <a:ext cx="4272405" cy="1271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8B86A2-21A9-BFBF-0300-C0E9F4C0CBA3}"/>
              </a:ext>
            </a:extLst>
          </p:cNvPr>
          <p:cNvCxnSpPr/>
          <p:nvPr/>
        </p:nvCxnSpPr>
        <p:spPr>
          <a:xfrm>
            <a:off x="1056225" y="6382138"/>
            <a:ext cx="291425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BFB9D8-B3C0-4BD8-939E-CAEA0AA7A694}"/>
              </a:ext>
            </a:extLst>
          </p:cNvPr>
          <p:cNvGrpSpPr/>
          <p:nvPr/>
        </p:nvGrpSpPr>
        <p:grpSpPr>
          <a:xfrm>
            <a:off x="292690" y="485191"/>
            <a:ext cx="11774570" cy="6115067"/>
            <a:chOff x="331131" y="677395"/>
            <a:chExt cx="11774570" cy="61150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25D0D1-DCBE-1CD9-B492-57740D5BE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33" y="3429000"/>
              <a:ext cx="10504834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623D38-4E5D-0720-8106-B3BC5693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4130455"/>
              <a:ext cx="10483065" cy="10782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72E4E6-4EB4-F439-824E-8FE8A27769E4}"/>
                </a:ext>
              </a:extLst>
            </p:cNvPr>
            <p:cNvSpPr/>
            <p:nvPr/>
          </p:nvSpPr>
          <p:spPr>
            <a:xfrm>
              <a:off x="3971723" y="1280676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EDEFB-B8A8-6A0E-0386-2CA00E4F0C41}"/>
                </a:ext>
              </a:extLst>
            </p:cNvPr>
            <p:cNvSpPr/>
            <p:nvPr/>
          </p:nvSpPr>
          <p:spPr>
            <a:xfrm>
              <a:off x="5410054" y="1271233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DA2093-E2BE-E814-F886-967E14274A2B}"/>
                </a:ext>
              </a:extLst>
            </p:cNvPr>
            <p:cNvSpPr/>
            <p:nvPr/>
          </p:nvSpPr>
          <p:spPr>
            <a:xfrm>
              <a:off x="6840781" y="1257242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C67986-6ED2-8A23-E663-B1E1587B9B47}"/>
                </a:ext>
              </a:extLst>
            </p:cNvPr>
            <p:cNvGrpSpPr/>
            <p:nvPr/>
          </p:nvGrpSpPr>
          <p:grpSpPr>
            <a:xfrm>
              <a:off x="1037133" y="850187"/>
              <a:ext cx="10504834" cy="1886073"/>
              <a:chOff x="1037133" y="850187"/>
              <a:chExt cx="10504834" cy="188607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CE72596-7248-5432-8159-9ADC4DEA7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850187"/>
                <a:ext cx="0" cy="1856082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4DEB3D-2F13-C408-E733-7C20B9549060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2D88750-1A12-617A-44E8-558953BB2F69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8216129-27B2-48E8-754D-32D9CCEDD524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8B4E6A4-B27F-D21C-2686-88072D497F1A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EFD3EA6-357F-F306-EDC3-EB3C31EACA26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FC3C61-7950-C692-D0DD-7CBA7FF2D6C7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B78F078-B6FF-5AEC-2326-018678A6C1CA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96BA1E-D8CA-E228-0B38-E334DD952355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D786D37-1E74-5A74-2125-72209FFC66F6}"/>
                  </a:ext>
                </a:extLst>
              </p:cNvPr>
              <p:cNvSpPr/>
              <p:nvPr/>
            </p:nvSpPr>
            <p:spPr>
              <a:xfrm flipV="1">
                <a:off x="469328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A38CDA9-1301-3E01-2A8C-7F8EC7CB9553}"/>
                  </a:ext>
                </a:extLst>
              </p:cNvPr>
              <p:cNvSpPr/>
              <p:nvPr/>
            </p:nvSpPr>
            <p:spPr>
              <a:xfrm flipV="1">
                <a:off x="6122305" y="200141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E2477E8-47B1-33CE-2A50-10C18BF4DBEE}"/>
                  </a:ext>
                </a:extLst>
              </p:cNvPr>
              <p:cNvSpPr/>
              <p:nvPr/>
            </p:nvSpPr>
            <p:spPr>
              <a:xfrm flipV="1">
                <a:off x="7564029" y="1967977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48D52EF-211E-E60C-B24B-A0B11C046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85770A-A5FE-1569-D4DD-EC087DE23FDD}"/>
                </a:ext>
              </a:extLst>
            </p:cNvPr>
            <p:cNvGrpSpPr/>
            <p:nvPr/>
          </p:nvGrpSpPr>
          <p:grpSpPr>
            <a:xfrm>
              <a:off x="1037133" y="4516016"/>
              <a:ext cx="10504834" cy="1869123"/>
              <a:chOff x="1037133" y="929950"/>
              <a:chExt cx="10504834" cy="186912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EDEB9-D02B-7AD3-2C83-E1EA13C848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929950"/>
                <a:ext cx="0" cy="1869123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55E28C-DCA0-B279-42A8-92D8E52DE2DB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33E8ADB-3D4B-8AD4-23A7-045810ACDD0F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6076EE-9061-CA15-1E1A-CA4F00CC20EF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634BF8F-E564-46BE-403B-540C8440F860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28BF63D-7C03-2BDA-7AA4-6CADB27AD14C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D147CD5-2191-0690-B0FD-241A23909C1B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7E98D8A-174C-C60D-2ACF-CA52F1675DC6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4FDE4C6-1D19-27AA-1952-AC465C0DC9A2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95997D2-F9FB-FEDC-FC5F-549DFB804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539D4E-BEE9-0989-D673-1F327068D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2879061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F33363-46A3-DA7C-0D3C-1BC039B4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010" y="3591298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F1D388-0056-6BEF-0E5B-C5B4044A9AE7}"/>
                </a:ext>
              </a:extLst>
            </p:cNvPr>
            <p:cNvSpPr/>
            <p:nvPr/>
          </p:nvSpPr>
          <p:spPr>
            <a:xfrm>
              <a:off x="1052679" y="3221989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F8534F-D270-57BD-3757-6CD93F567B2F}"/>
                </a:ext>
              </a:extLst>
            </p:cNvPr>
            <p:cNvSpPr/>
            <p:nvPr/>
          </p:nvSpPr>
          <p:spPr>
            <a:xfrm>
              <a:off x="2506694" y="3212658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65AB13-6BAF-F999-411A-C5578A3316A6}"/>
                </a:ext>
              </a:extLst>
            </p:cNvPr>
            <p:cNvSpPr/>
            <p:nvPr/>
          </p:nvSpPr>
          <p:spPr>
            <a:xfrm>
              <a:off x="8266768" y="3214803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FB8AE5-3D18-DE0D-B318-BFC1E71D896E}"/>
                </a:ext>
              </a:extLst>
            </p:cNvPr>
            <p:cNvSpPr/>
            <p:nvPr/>
          </p:nvSpPr>
          <p:spPr>
            <a:xfrm>
              <a:off x="9700407" y="3231795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C8A61D-B487-EBAF-D573-DE950782F379}"/>
                </a:ext>
              </a:extLst>
            </p:cNvPr>
            <p:cNvGrpSpPr/>
            <p:nvPr/>
          </p:nvGrpSpPr>
          <p:grpSpPr>
            <a:xfrm>
              <a:off x="1789796" y="3938241"/>
              <a:ext cx="1500666" cy="199890"/>
              <a:chOff x="1789796" y="3938241"/>
              <a:chExt cx="1500666" cy="1998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8D6F864-BE66-E29D-72BB-9A7164E4FBE8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7B48AEE-107C-542F-3E42-B3BA986F44CE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D4D3AC-DE62-7EC0-1FBA-C260C541C2C4}"/>
                </a:ext>
              </a:extLst>
            </p:cNvPr>
            <p:cNvGrpSpPr/>
            <p:nvPr/>
          </p:nvGrpSpPr>
          <p:grpSpPr>
            <a:xfrm>
              <a:off x="8982730" y="3932127"/>
              <a:ext cx="1500666" cy="199890"/>
              <a:chOff x="1789796" y="3938241"/>
              <a:chExt cx="1500666" cy="19989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4EB70CB-F99E-CA78-9EAD-A0BDC5B51635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DABC81-5D86-91A7-4207-5D2F2F72D909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050B9E-8992-E4B9-6B9E-D75964425D24}"/>
                </a:ext>
              </a:extLst>
            </p:cNvPr>
            <p:cNvSpPr txBox="1"/>
            <p:nvPr/>
          </p:nvSpPr>
          <p:spPr>
            <a:xfrm>
              <a:off x="344347" y="677395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FF68B9-67B3-9C15-046A-E4C9227E64CE}"/>
                </a:ext>
              </a:extLst>
            </p:cNvPr>
            <p:cNvSpPr txBox="1"/>
            <p:nvPr/>
          </p:nvSpPr>
          <p:spPr>
            <a:xfrm>
              <a:off x="344347" y="4473124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2244D9-92BF-719D-E50D-12A591883A57}"/>
                </a:ext>
              </a:extLst>
            </p:cNvPr>
            <p:cNvSpPr txBox="1"/>
            <p:nvPr/>
          </p:nvSpPr>
          <p:spPr>
            <a:xfrm>
              <a:off x="331131" y="3535382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86438C-D802-039A-06EA-B6B05AFCF9D8}"/>
                </a:ext>
              </a:extLst>
            </p:cNvPr>
            <p:cNvSpPr txBox="1"/>
            <p:nvPr/>
          </p:nvSpPr>
          <p:spPr>
            <a:xfrm>
              <a:off x="353176" y="280019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C063C6-3858-14EC-6C87-B9A663F4C561}"/>
                </a:ext>
              </a:extLst>
            </p:cNvPr>
            <p:cNvSpPr txBox="1"/>
            <p:nvPr/>
          </p:nvSpPr>
          <p:spPr>
            <a:xfrm>
              <a:off x="11307227" y="1706367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63AD0B-B2AB-119C-D61D-912BFABA9F0B}"/>
                </a:ext>
              </a:extLst>
            </p:cNvPr>
            <p:cNvSpPr txBox="1"/>
            <p:nvPr/>
          </p:nvSpPr>
          <p:spPr>
            <a:xfrm>
              <a:off x="11313394" y="3167390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03C0BA-2127-9933-8242-CCE15CB9F795}"/>
                </a:ext>
              </a:extLst>
            </p:cNvPr>
            <p:cNvSpPr txBox="1"/>
            <p:nvPr/>
          </p:nvSpPr>
          <p:spPr>
            <a:xfrm>
              <a:off x="11307227" y="3844886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286FCB-6E27-7D23-A183-C2FB4AEC2339}"/>
                </a:ext>
              </a:extLst>
            </p:cNvPr>
            <p:cNvSpPr txBox="1"/>
            <p:nvPr/>
          </p:nvSpPr>
          <p:spPr>
            <a:xfrm>
              <a:off x="11307227" y="530721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75CD7E-7891-AF5D-06A3-95CC13ACADCD}"/>
                </a:ext>
              </a:extLst>
            </p:cNvPr>
            <p:cNvSpPr txBox="1"/>
            <p:nvPr/>
          </p:nvSpPr>
          <p:spPr>
            <a:xfrm>
              <a:off x="2089340" y="6330797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51E7C-374A-2C26-342D-CB3EE199F326}"/>
                </a:ext>
              </a:extLst>
            </p:cNvPr>
            <p:cNvSpPr txBox="1"/>
            <p:nvPr/>
          </p:nvSpPr>
          <p:spPr>
            <a:xfrm>
              <a:off x="5580566" y="6296613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H="1">
            <a:off x="3042695" y="2010495"/>
            <a:ext cx="27079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3071602" y="2035504"/>
            <a:ext cx="0" cy="358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2522958" y="3223764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>
            <a:off x="6402601" y="2009822"/>
            <a:ext cx="28045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8856640" y="2846268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197799" y="2009822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196982" y="4856329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>
            <a:off x="3042289" y="5620944"/>
            <a:ext cx="6164881" cy="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1242403" y="3324614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9918442" y="2000491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9586930" y="3581300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4164255" y="2047608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3837742" y="3416845"/>
            <a:ext cx="701958" cy="390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333937" y="3638354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622D44-C9F5-20B7-EEFF-27D70D3857B3}"/>
              </a:ext>
            </a:extLst>
          </p:cNvPr>
          <p:cNvGrpSpPr/>
          <p:nvPr/>
        </p:nvGrpSpPr>
        <p:grpSpPr>
          <a:xfrm>
            <a:off x="5750638" y="1236776"/>
            <a:ext cx="1161133" cy="1459740"/>
            <a:chOff x="5935168" y="1220910"/>
            <a:chExt cx="1161133" cy="145974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B418E5E-2DB1-D095-E24C-23D98E5BFC0C}"/>
                </a:ext>
              </a:extLst>
            </p:cNvPr>
            <p:cNvSpPr/>
            <p:nvPr/>
          </p:nvSpPr>
          <p:spPr>
            <a:xfrm rot="16200000" flipV="1">
              <a:off x="5930456" y="1892441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565CFAD-2E4E-C285-B17D-89E023295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168" y="1230241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507A9B3-C808-71FC-9856-6F1103F14059}"/>
                </a:ext>
              </a:extLst>
            </p:cNvPr>
            <p:cNvSpPr/>
            <p:nvPr/>
          </p:nvSpPr>
          <p:spPr>
            <a:xfrm rot="5400000" flipH="1" flipV="1">
              <a:off x="5930456" y="1346256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A28834-DCBB-8AF9-4127-47290E0E4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31" y="1220910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D6778B-60C1-C71E-7658-292AE3CA8925}"/>
                </a:ext>
              </a:extLst>
            </p:cNvPr>
            <p:cNvCxnSpPr>
              <a:cxnSpLocks/>
            </p:cNvCxnSpPr>
            <p:nvPr/>
          </p:nvCxnSpPr>
          <p:spPr>
            <a:xfrm>
              <a:off x="6578128" y="2346112"/>
              <a:ext cx="449693" cy="24519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FBDBD9-034B-76B9-0CB8-1A0634EC99C1}"/>
                </a:ext>
              </a:extLst>
            </p:cNvPr>
            <p:cNvSpPr/>
            <p:nvPr/>
          </p:nvSpPr>
          <p:spPr>
            <a:xfrm>
              <a:off x="6921073" y="2501968"/>
              <a:ext cx="175228" cy="1786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A9C31B-8205-722F-3566-E20EC3D61DC5}"/>
              </a:ext>
            </a:extLst>
          </p:cNvPr>
          <p:cNvSpPr txBox="1"/>
          <p:nvPr/>
        </p:nvSpPr>
        <p:spPr>
          <a:xfrm>
            <a:off x="5409994" y="2600984"/>
            <a:ext cx="141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V="1">
            <a:off x="6198142" y="449176"/>
            <a:ext cx="0" cy="3063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2178036" y="2000191"/>
            <a:ext cx="8160" cy="36219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1629392" y="3188451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1965458"/>
            <a:ext cx="2491293" cy="93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9500806" y="2811235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841965" y="1974789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841148" y="4821296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5605485"/>
            <a:ext cx="7673300" cy="166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337708" y="3271676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10562608" y="1965458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10231096" y="3546267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3037423" y="2029946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2772964" y="3384514"/>
            <a:ext cx="6025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978103" y="3603321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29481-EB67-B8D2-DD71-CB848D9E9AD7}"/>
              </a:ext>
            </a:extLst>
          </p:cNvPr>
          <p:cNvSpPr/>
          <p:nvPr/>
        </p:nvSpPr>
        <p:spPr>
          <a:xfrm rot="18889903">
            <a:off x="5115796" y="885720"/>
            <a:ext cx="2164692" cy="21594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D0422-B44C-B555-C961-4DC3E5D387D9}"/>
              </a:ext>
            </a:extLst>
          </p:cNvPr>
          <p:cNvGrpSpPr/>
          <p:nvPr/>
        </p:nvGrpSpPr>
        <p:grpSpPr>
          <a:xfrm rot="16200000">
            <a:off x="5701793" y="1735426"/>
            <a:ext cx="1027870" cy="548191"/>
            <a:chOff x="4576309" y="2069522"/>
            <a:chExt cx="1027870" cy="5481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F7D213-5C7D-2C37-6B06-72FC3479B9B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4192" y="1813895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A5998A-145D-85D1-9F8C-3BE4417A0E9D}"/>
                </a:ext>
              </a:extLst>
            </p:cNvPr>
            <p:cNvGrpSpPr/>
            <p:nvPr/>
          </p:nvGrpSpPr>
          <p:grpSpPr>
            <a:xfrm rot="16200000" flipH="1">
              <a:off x="4890372" y="2120561"/>
              <a:ext cx="512854" cy="410776"/>
              <a:chOff x="3610041" y="3464345"/>
              <a:chExt cx="693435" cy="420634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526BC6F3-A969-8FD9-F1CC-DD8D76043B41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A17FD9C-CC63-99FD-A3E3-949AC97F1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547D6-BF41-2422-EC42-3F42B9C012C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7BE761-F7BB-04F7-629D-BF8D4510860A}"/>
                </a:ext>
              </a:extLst>
            </p:cNvPr>
            <p:cNvSpPr/>
            <p:nvPr/>
          </p:nvSpPr>
          <p:spPr>
            <a:xfrm rot="16200000" flipH="1">
              <a:off x="4678501" y="2539451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379AE-3066-1A8B-55A4-12314CB55BD0}"/>
              </a:ext>
            </a:extLst>
          </p:cNvPr>
          <p:cNvGrpSpPr/>
          <p:nvPr/>
        </p:nvGrpSpPr>
        <p:grpSpPr>
          <a:xfrm rot="8105944">
            <a:off x="4925505" y="878541"/>
            <a:ext cx="1027870" cy="597901"/>
            <a:chOff x="5684207" y="4079267"/>
            <a:chExt cx="1027870" cy="5979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B62568-7093-EBA2-1DE2-CCDD7427553A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CDC7E8-34E0-CA7D-24D9-2624667578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23EE3877-4395-553D-2344-ED6537D8B90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554552-7446-1C13-9AEA-60C192A94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BBC32D-807C-51B9-15FF-3566DAA4CBD2}"/>
              </a:ext>
            </a:extLst>
          </p:cNvPr>
          <p:cNvGrpSpPr/>
          <p:nvPr/>
        </p:nvGrpSpPr>
        <p:grpSpPr>
          <a:xfrm rot="8105944">
            <a:off x="6483862" y="2380492"/>
            <a:ext cx="1027870" cy="597901"/>
            <a:chOff x="5684207" y="4079267"/>
            <a:chExt cx="1027870" cy="5979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ABFD9F-EA1C-4C49-F7A2-A794925831E3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288EEC0-28DF-0677-7EF0-FB10C4739A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036619D0-6870-7FB5-321A-75074A0B807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ACC5B1-7CE9-6924-D22A-0F0037455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CD4B8A-071D-4A28-D962-FD97B7A06839}"/>
              </a:ext>
            </a:extLst>
          </p:cNvPr>
          <p:cNvGrpSpPr/>
          <p:nvPr/>
        </p:nvGrpSpPr>
        <p:grpSpPr>
          <a:xfrm rot="2705944">
            <a:off x="4917684" y="2433920"/>
            <a:ext cx="1027870" cy="597901"/>
            <a:chOff x="5684207" y="4079267"/>
            <a:chExt cx="1027870" cy="5979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7C09C9-7611-28F3-7B38-68E699CD7B44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D6ECAC-FA4F-703F-46E8-51E8625435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D5DC116C-48FC-93B3-49B1-808F08577D1C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807B7D-93A0-119B-AC17-3A111184F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1BDC8-470F-783C-2D37-F2978757817E}"/>
              </a:ext>
            </a:extLst>
          </p:cNvPr>
          <p:cNvGrpSpPr/>
          <p:nvPr/>
        </p:nvGrpSpPr>
        <p:grpSpPr>
          <a:xfrm rot="2705944">
            <a:off x="6470185" y="916813"/>
            <a:ext cx="1027870" cy="597901"/>
            <a:chOff x="5684207" y="4079267"/>
            <a:chExt cx="1027870" cy="5979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08D5C2-4BB2-6A64-99F9-269E1E3660CF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E9D2C3D-9AD0-91EB-8231-84C95A3957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9790E37C-CBCC-8A56-36E9-CAC5DAD94650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5D3469-0AC4-F915-618B-F8730F1AC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175A11-9291-9833-456E-5E2336EF3E8F}"/>
              </a:ext>
            </a:extLst>
          </p:cNvPr>
          <p:cNvCxnSpPr>
            <a:cxnSpLocks/>
          </p:cNvCxnSpPr>
          <p:nvPr/>
        </p:nvCxnSpPr>
        <p:spPr>
          <a:xfrm flipH="1" flipV="1">
            <a:off x="7726954" y="1969084"/>
            <a:ext cx="2124382" cy="11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964C8-CD15-9829-8F41-2AA1D13BD29E}"/>
              </a:ext>
            </a:extLst>
          </p:cNvPr>
          <p:cNvSpPr txBox="1"/>
          <p:nvPr/>
        </p:nvSpPr>
        <p:spPr>
          <a:xfrm>
            <a:off x="6317325" y="1714203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02104-A90D-448B-FC24-48A6E2972346}"/>
              </a:ext>
            </a:extLst>
          </p:cNvPr>
          <p:cNvSpPr txBox="1"/>
          <p:nvPr/>
        </p:nvSpPr>
        <p:spPr>
          <a:xfrm>
            <a:off x="4540973" y="754167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981E19-04AB-EAA5-8E36-6783ED5A65FB}"/>
              </a:ext>
            </a:extLst>
          </p:cNvPr>
          <p:cNvSpPr txBox="1"/>
          <p:nvPr/>
        </p:nvSpPr>
        <p:spPr>
          <a:xfrm>
            <a:off x="7176967" y="737905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602A9B-EADF-35E0-19F4-CBD8BA253E24}"/>
              </a:ext>
            </a:extLst>
          </p:cNvPr>
          <p:cNvSpPr txBox="1"/>
          <p:nvPr/>
        </p:nvSpPr>
        <p:spPr>
          <a:xfrm>
            <a:off x="4669331" y="2861990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8BDDEF-D061-925B-8508-A568870E5761}"/>
              </a:ext>
            </a:extLst>
          </p:cNvPr>
          <p:cNvSpPr txBox="1"/>
          <p:nvPr/>
        </p:nvSpPr>
        <p:spPr>
          <a:xfrm>
            <a:off x="7164606" y="2799406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10</cp:revision>
  <dcterms:created xsi:type="dcterms:W3CDTF">2022-12-14T15:26:43Z</dcterms:created>
  <dcterms:modified xsi:type="dcterms:W3CDTF">2022-12-20T05:00:13Z</dcterms:modified>
</cp:coreProperties>
</file>