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8" r:id="rId1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9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1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7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D766-2295-4AB4-A17B-F0557D292FD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F65B-AE89-8FF7-50BD-A07B90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2" y="2903889"/>
            <a:ext cx="6209407" cy="139153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SEMI CONVERTER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9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990279" y="2107552"/>
            <a:ext cx="1" cy="32083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1759844" y="2642251"/>
            <a:ext cx="1570636" cy="1232354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063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681222" y="3874147"/>
            <a:ext cx="5940510" cy="45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5542598" y="3878945"/>
            <a:ext cx="4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3058576" y="3855555"/>
            <a:ext cx="4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636759" y="3856092"/>
            <a:ext cx="4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1538989" y="3855555"/>
                <a:ext cx="45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9" y="3855555"/>
                <a:ext cx="452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949747" y="2642251"/>
            <a:ext cx="81065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525896" y="2480061"/>
                <a:ext cx="49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6" y="2480061"/>
                <a:ext cx="498212" cy="369332"/>
              </a:xfrm>
              <a:prstGeom prst="rect">
                <a:avLst/>
              </a:prstGeom>
              <a:blipFill>
                <a:blip r:embed="rId3"/>
                <a:stretch>
                  <a:fillRect l="-3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6477040" y="3855555"/>
                <a:ext cx="49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40" y="3855555"/>
                <a:ext cx="4982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781705" y="1778707"/>
                <a:ext cx="49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05" y="1778707"/>
                <a:ext cx="498212" cy="369332"/>
              </a:xfrm>
              <a:prstGeom prst="rect">
                <a:avLst/>
              </a:prstGeom>
              <a:blipFill>
                <a:blip r:embed="rId5"/>
                <a:stretch>
                  <a:fillRect l="-28049" r="-2439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949746" y="5101702"/>
            <a:ext cx="81065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466450" y="4922083"/>
                <a:ext cx="49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0" y="4922083"/>
                <a:ext cx="498212" cy="369332"/>
              </a:xfrm>
              <a:prstGeom prst="rect">
                <a:avLst/>
              </a:prstGeom>
              <a:blipFill>
                <a:blip r:embed="rId6"/>
                <a:stretch>
                  <a:fillRect l="-12346" r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3329655" y="3876412"/>
            <a:ext cx="2348399" cy="1245507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06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3709633" y="3887765"/>
                <a:ext cx="691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633" y="3887765"/>
                <a:ext cx="691180" cy="369332"/>
              </a:xfrm>
              <a:prstGeom prst="rect">
                <a:avLst/>
              </a:prstGeom>
              <a:blipFill>
                <a:blip r:embed="rId7"/>
                <a:stretch>
                  <a:fillRect l="-5310"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4019825" y="3860987"/>
            <a:ext cx="0" cy="86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387653" y="1778707"/>
            <a:ext cx="6587599" cy="3537213"/>
            <a:chOff x="-36784" y="467392"/>
            <a:chExt cx="12131752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063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063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4" y="4156586"/>
              <a:ext cx="917509" cy="64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2000" y="4115501"/>
              <a:ext cx="917509" cy="64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1" y="4116441"/>
              <a:ext cx="917509" cy="648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2" y="4115501"/>
                  <a:ext cx="834100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2" y="4115501"/>
                  <a:ext cx="834100" cy="6487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186104" y="3538496"/>
                  <a:ext cx="1440387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04" y="3538496"/>
                  <a:ext cx="1440387" cy="648754"/>
                </a:xfrm>
                <a:prstGeom prst="rect">
                  <a:avLst/>
                </a:prstGeom>
                <a:blipFill>
                  <a:blip r:embed="rId3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3" y="1699362"/>
                  <a:ext cx="917509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3" y="1699362"/>
                  <a:ext cx="917509" cy="648754"/>
                </a:xfrm>
                <a:prstGeom prst="rect">
                  <a:avLst/>
                </a:prstGeom>
                <a:blipFill>
                  <a:blip r:embed="rId4"/>
                  <a:stretch>
                    <a:fillRect l="-365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6487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648754"/>
                </a:xfrm>
                <a:prstGeom prst="rect">
                  <a:avLst/>
                </a:prstGeom>
                <a:blipFill>
                  <a:blip r:embed="rId6"/>
                  <a:stretch>
                    <a:fillRect l="-28049" r="-24390"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-36784" y="5980054"/>
                  <a:ext cx="917509" cy="64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784" y="5980054"/>
                  <a:ext cx="917509" cy="648754"/>
                </a:xfrm>
                <a:prstGeom prst="rect">
                  <a:avLst/>
                </a:prstGeom>
                <a:blipFill>
                  <a:blip r:embed="rId7"/>
                  <a:stretch>
                    <a:fillRect l="-12346" r="-24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938377-5303-D918-10BF-618A11E268CB}"/>
              </a:ext>
            </a:extLst>
          </p:cNvPr>
          <p:cNvCxnSpPr>
            <a:cxnSpLocks/>
          </p:cNvCxnSpPr>
          <p:nvPr/>
        </p:nvCxnSpPr>
        <p:spPr>
          <a:xfrm flipV="1">
            <a:off x="1489816" y="2204179"/>
            <a:ext cx="4293041" cy="154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540F3C-93E0-053D-DE77-DBECEF787D20}"/>
              </a:ext>
            </a:extLst>
          </p:cNvPr>
          <p:cNvGrpSpPr/>
          <p:nvPr/>
        </p:nvGrpSpPr>
        <p:grpSpPr>
          <a:xfrm rot="16200000" flipV="1">
            <a:off x="3154905" y="1148128"/>
            <a:ext cx="990884" cy="1936763"/>
            <a:chOff x="3180343" y="1910775"/>
            <a:chExt cx="637702" cy="106777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59B3B89-7737-0F4D-DD98-2FAAC452B047}"/>
                </a:ext>
              </a:extLst>
            </p:cNvPr>
            <p:cNvSpPr/>
            <p:nvPr/>
          </p:nvSpPr>
          <p:spPr>
            <a:xfrm>
              <a:off x="3180343" y="2324172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681B7-1432-1D77-B504-C5C45074B6C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343" y="2334599"/>
              <a:ext cx="499106" cy="485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DD7BB9-B547-A17F-655D-C6CC8829C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896" y="1910775"/>
              <a:ext cx="6071" cy="106777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B69C3-B0D0-3496-AEAB-BAB1743A212F}"/>
                </a:ext>
              </a:extLst>
            </p:cNvPr>
            <p:cNvSpPr/>
            <p:nvPr/>
          </p:nvSpPr>
          <p:spPr>
            <a:xfrm>
              <a:off x="3724206" y="1953804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2502EA-73D6-B0E1-56DD-CF7B20A676C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435020" y="1993281"/>
              <a:ext cx="326087" cy="34612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64FC33-8658-E84B-5BB2-72DE09C4C4BB}"/>
              </a:ext>
            </a:extLst>
          </p:cNvPr>
          <p:cNvCxnSpPr>
            <a:cxnSpLocks/>
          </p:cNvCxnSpPr>
          <p:nvPr/>
        </p:nvCxnSpPr>
        <p:spPr>
          <a:xfrm>
            <a:off x="1521362" y="2225968"/>
            <a:ext cx="20463" cy="36724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BD47-6ADE-F293-1962-4EDF84CF29FD}"/>
              </a:ext>
            </a:extLst>
          </p:cNvPr>
          <p:cNvGrpSpPr/>
          <p:nvPr/>
        </p:nvGrpSpPr>
        <p:grpSpPr>
          <a:xfrm>
            <a:off x="1018421" y="3590126"/>
            <a:ext cx="982649" cy="988865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27CE8B-8A9E-0B70-BCA7-915C4EA81062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58637-9E1C-0148-A064-A69E3982E5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FE67346-2EB0-3B03-64F9-E33236854307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CD0CB9D-E0A5-F7A6-E6E3-56F3C51B153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C4FD99-18E9-AD12-8569-F364629FC96F}"/>
              </a:ext>
            </a:extLst>
          </p:cNvPr>
          <p:cNvCxnSpPr>
            <a:cxnSpLocks/>
          </p:cNvCxnSpPr>
          <p:nvPr/>
        </p:nvCxnSpPr>
        <p:spPr>
          <a:xfrm>
            <a:off x="1529887" y="5875771"/>
            <a:ext cx="4252970" cy="80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FDBB31-EB82-5BF3-45F0-CDB13B9E2B3F}"/>
              </a:ext>
            </a:extLst>
          </p:cNvPr>
          <p:cNvGrpSpPr/>
          <p:nvPr/>
        </p:nvGrpSpPr>
        <p:grpSpPr>
          <a:xfrm rot="16200000">
            <a:off x="3865403" y="3842106"/>
            <a:ext cx="3697806" cy="407651"/>
            <a:chOff x="2388732" y="3027284"/>
            <a:chExt cx="2878693" cy="4949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15A2AD-E46E-CBAC-EDE5-D4CC93BB12E0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32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D58BFA-D830-F3A1-54CA-03ECE07E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3027285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42E86F-24CB-AB46-5377-C29B2009F358}"/>
                </a:ext>
              </a:extLst>
            </p:cNvPr>
            <p:cNvGrpSpPr/>
            <p:nvPr/>
          </p:nvGrpSpPr>
          <p:grpSpPr>
            <a:xfrm>
              <a:off x="3062796" y="3038382"/>
              <a:ext cx="301842" cy="483834"/>
              <a:chOff x="3062796" y="3027285"/>
              <a:chExt cx="301842" cy="483834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F1B53FB-C8E4-4609-BABB-548B0BD1C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17D973D-556F-A65A-BC57-326ECA1CFE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B471676-3B0D-3229-06AE-42DFE22C0143}"/>
                </a:ext>
              </a:extLst>
            </p:cNvPr>
            <p:cNvGrpSpPr/>
            <p:nvPr/>
          </p:nvGrpSpPr>
          <p:grpSpPr>
            <a:xfrm>
              <a:off x="3366118" y="3027285"/>
              <a:ext cx="301842" cy="483834"/>
              <a:chOff x="3062796" y="3027285"/>
              <a:chExt cx="301842" cy="4838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22A698A-C78C-57D7-827B-7BBB3002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4ACE4D1-C38E-87D2-69F7-69C482AF1C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78D1D-7950-D75A-46A6-1A7CD316C544}"/>
                </a:ext>
              </a:extLst>
            </p:cNvPr>
            <p:cNvGrpSpPr/>
            <p:nvPr/>
          </p:nvGrpSpPr>
          <p:grpSpPr>
            <a:xfrm>
              <a:off x="3971282" y="3038382"/>
              <a:ext cx="301841" cy="483834"/>
              <a:chOff x="3062796" y="3027285"/>
              <a:chExt cx="301841" cy="48383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2720F-D32B-6D88-D4E1-FCA732A24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6FA3C85-EF5F-8F2F-382D-EE9B46522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6" y="3027285"/>
                <a:ext cx="150921" cy="48383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5498FE-D680-368C-EC72-F1370F65F8D2}"/>
                </a:ext>
              </a:extLst>
            </p:cNvPr>
            <p:cNvGrpSpPr/>
            <p:nvPr/>
          </p:nvGrpSpPr>
          <p:grpSpPr>
            <a:xfrm>
              <a:off x="3667960" y="3038382"/>
              <a:ext cx="301842" cy="483834"/>
              <a:chOff x="3062796" y="3027285"/>
              <a:chExt cx="301842" cy="483834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C34FC84-C372-40E8-3777-0526740A3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16502EF-C6DF-E71F-67E3-FC6FB7135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3AF26A-0874-E472-45A5-D73539B4C8C3}"/>
                </a:ext>
              </a:extLst>
            </p:cNvPr>
            <p:cNvGrpSpPr/>
            <p:nvPr/>
          </p:nvGrpSpPr>
          <p:grpSpPr>
            <a:xfrm>
              <a:off x="4273124" y="3027284"/>
              <a:ext cx="301842" cy="483835"/>
              <a:chOff x="3062796" y="3027284"/>
              <a:chExt cx="301842" cy="48383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7A501C0-CD3B-7248-DEAF-8CE1ABF93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472AB4E-00B6-42A6-F9A5-69C30D7ED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4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34A875-28D5-9BDC-F551-2640A3DC0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4966" y="3038382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B4CE618-D474-3CA0-9AA5-0CC74873E4A8}"/>
                </a:ext>
              </a:extLst>
            </p:cNvPr>
            <p:cNvCxnSpPr>
              <a:cxnSpLocks/>
            </p:cNvCxnSpPr>
            <p:nvPr/>
          </p:nvCxnSpPr>
          <p:spPr>
            <a:xfrm>
              <a:off x="4699254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FD61B0A-DD3D-F5B8-232F-B2C7738226A1}"/>
              </a:ext>
            </a:extLst>
          </p:cNvPr>
          <p:cNvSpPr txBox="1"/>
          <p:nvPr/>
        </p:nvSpPr>
        <p:spPr>
          <a:xfrm>
            <a:off x="545026" y="4285706"/>
            <a:ext cx="7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V</a:t>
            </a:r>
            <a:r>
              <a:rPr lang="en-IN" sz="3600" b="1" baseline="-25000" dirty="0">
                <a:solidFill>
                  <a:srgbClr val="C00000"/>
                </a:solidFill>
              </a:rPr>
              <a:t>in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432F6-79C0-D98D-363E-D276079F83E8}"/>
              </a:ext>
            </a:extLst>
          </p:cNvPr>
          <p:cNvSpPr txBox="1"/>
          <p:nvPr/>
        </p:nvSpPr>
        <p:spPr>
          <a:xfrm>
            <a:off x="3386847" y="2633655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SCR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7C27F-6480-EDB7-F9AA-5B62CC754F97}"/>
              </a:ext>
            </a:extLst>
          </p:cNvPr>
          <p:cNvSpPr txBox="1"/>
          <p:nvPr/>
        </p:nvSpPr>
        <p:spPr>
          <a:xfrm>
            <a:off x="5908991" y="3657337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R</a:t>
            </a:r>
            <a:r>
              <a:rPr lang="en-IN" sz="4000" b="1" baseline="-25000" dirty="0">
                <a:solidFill>
                  <a:srgbClr val="C00000"/>
                </a:solidFill>
              </a:rPr>
              <a:t>L</a:t>
            </a:r>
            <a:endParaRPr lang="en-IN" sz="4000" b="1" dirty="0">
              <a:solidFill>
                <a:srgbClr val="C0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BAAF1C-A598-D500-C2FD-021360F4893D}"/>
              </a:ext>
            </a:extLst>
          </p:cNvPr>
          <p:cNvCxnSpPr/>
          <p:nvPr/>
        </p:nvCxnSpPr>
        <p:spPr>
          <a:xfrm>
            <a:off x="2303709" y="1341949"/>
            <a:ext cx="255362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2321C85-7A13-B846-4BB5-8501D072E915}"/>
              </a:ext>
            </a:extLst>
          </p:cNvPr>
          <p:cNvSpPr txBox="1"/>
          <p:nvPr/>
        </p:nvSpPr>
        <p:spPr>
          <a:xfrm>
            <a:off x="3214939" y="555233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V</a:t>
            </a:r>
            <a:r>
              <a:rPr lang="en-IN" sz="4000" b="1" baseline="-25000" dirty="0">
                <a:solidFill>
                  <a:srgbClr val="C00000"/>
                </a:solidFill>
              </a:rPr>
              <a:t>T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3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293821" y="3043272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D8BC21-F102-7946-16DB-89D8F0DC2BA1}"/>
              </a:ext>
            </a:extLst>
          </p:cNvPr>
          <p:cNvCxnSpPr>
            <a:cxnSpLocks/>
          </p:cNvCxnSpPr>
          <p:nvPr/>
        </p:nvCxnSpPr>
        <p:spPr>
          <a:xfrm flipH="1">
            <a:off x="5756509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4087951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420720" y="1508578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403608" y="1508578"/>
            <a:ext cx="3352901" cy="18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A8DA3-3785-95D3-D9AF-B6564AE9126C}"/>
              </a:ext>
            </a:extLst>
          </p:cNvPr>
          <p:cNvGrpSpPr/>
          <p:nvPr/>
        </p:nvGrpSpPr>
        <p:grpSpPr>
          <a:xfrm>
            <a:off x="5268756" y="3040433"/>
            <a:ext cx="982649" cy="1269537"/>
            <a:chOff x="5064698" y="3363601"/>
            <a:chExt cx="982649" cy="12695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C47955-AA75-9974-4985-BBD833213443}"/>
                </a:ext>
              </a:extLst>
            </p:cNvPr>
            <p:cNvSpPr/>
            <p:nvPr/>
          </p:nvSpPr>
          <p:spPr>
            <a:xfrm>
              <a:off x="5346512" y="3363601"/>
              <a:ext cx="419022" cy="126953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A46B08-FCFB-8E04-B5A8-9AB883055C00}"/>
                </a:ext>
              </a:extLst>
            </p:cNvPr>
            <p:cNvGrpSpPr/>
            <p:nvPr/>
          </p:nvGrpSpPr>
          <p:grpSpPr>
            <a:xfrm>
              <a:off x="5064698" y="3503936"/>
              <a:ext cx="982649" cy="988865"/>
              <a:chOff x="4719789" y="3254174"/>
              <a:chExt cx="982649" cy="98886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919A53B-02FD-C0E1-5975-B16A319C5BDB}"/>
                  </a:ext>
                </a:extLst>
              </p:cNvPr>
              <p:cNvSpPr/>
              <p:nvPr/>
            </p:nvSpPr>
            <p:spPr>
              <a:xfrm>
                <a:off x="4719789" y="3254174"/>
                <a:ext cx="982649" cy="988865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619694-4126-97AD-C23E-47E41FD1C6CA}"/>
                  </a:ext>
                </a:extLst>
              </p:cNvPr>
              <p:cNvSpPr txBox="1"/>
              <p:nvPr/>
            </p:nvSpPr>
            <p:spPr>
              <a:xfrm>
                <a:off x="4826396" y="3394663"/>
                <a:ext cx="769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b="1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>
            <a:off x="2415668" y="5638126"/>
            <a:ext cx="3340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B90F7F-3378-2200-F6C8-6DE39636A7A9}"/>
              </a:ext>
            </a:extLst>
          </p:cNvPr>
          <p:cNvSpPr txBox="1"/>
          <p:nvPr/>
        </p:nvSpPr>
        <p:spPr>
          <a:xfrm>
            <a:off x="6007595" y="2821290"/>
            <a:ext cx="3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52C63-9C05-7203-4736-1915DCDE6232}"/>
              </a:ext>
            </a:extLst>
          </p:cNvPr>
          <p:cNvSpPr txBox="1"/>
          <p:nvPr/>
        </p:nvSpPr>
        <p:spPr>
          <a:xfrm>
            <a:off x="5930127" y="4329836"/>
            <a:ext cx="76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961672" y="3428190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292288" y="3065716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285078" y="4395442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485388" y="4395442"/>
            <a:ext cx="1626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340045" y="4311475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2138201" y="1806254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803188" y="1821605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C53834-188A-6498-3E03-551C586208F5}"/>
              </a:ext>
            </a:extLst>
          </p:cNvPr>
          <p:cNvGrpSpPr/>
          <p:nvPr/>
        </p:nvGrpSpPr>
        <p:grpSpPr>
          <a:xfrm rot="10800000" flipH="1" flipV="1">
            <a:off x="2131083" y="4588849"/>
            <a:ext cx="575565" cy="980150"/>
            <a:chOff x="3193236" y="1910774"/>
            <a:chExt cx="489316" cy="1064887"/>
          </a:xfrm>
        </p:grpSpPr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54967EB-B5B8-8E5E-60B1-14E1CC9E66B3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F2DC8F-7E4D-9307-1CD1-FC0A2919ED9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3B6581-56F8-B7AC-429F-C67E7B8CFE3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2F66A76-6661-B6FB-6F6C-A0E5054F7BCB}"/>
              </a:ext>
            </a:extLst>
          </p:cNvPr>
          <p:cNvGrpSpPr/>
          <p:nvPr/>
        </p:nvGrpSpPr>
        <p:grpSpPr>
          <a:xfrm rot="10800000" flipH="1" flipV="1">
            <a:off x="3806681" y="4560074"/>
            <a:ext cx="575565" cy="980150"/>
            <a:chOff x="3193236" y="1910774"/>
            <a:chExt cx="489316" cy="1064887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9D29FFC2-7345-1223-7056-78794E9A9ED2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F5041E5-0AA5-2FD6-4F2C-BF8E71E524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889F98-1852-5C7F-71EE-7A2085CB97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687267" y="1991824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3399067" y="2020467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3399067" y="482593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679245" y="482593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99752" y="365564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049848" y="3033439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D8BC21-F102-7946-16DB-89D8F0DC2BA1}"/>
              </a:ext>
            </a:extLst>
          </p:cNvPr>
          <p:cNvCxnSpPr>
            <a:cxnSpLocks/>
          </p:cNvCxnSpPr>
          <p:nvPr/>
        </p:nvCxnSpPr>
        <p:spPr>
          <a:xfrm flipH="1">
            <a:off x="5898023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3550206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176747" y="1498745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190220" y="1515099"/>
            <a:ext cx="3707803" cy="11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A8DA3-3785-95D3-D9AF-B6564AE9126C}"/>
              </a:ext>
            </a:extLst>
          </p:cNvPr>
          <p:cNvGrpSpPr/>
          <p:nvPr/>
        </p:nvGrpSpPr>
        <p:grpSpPr>
          <a:xfrm>
            <a:off x="5410270" y="3040433"/>
            <a:ext cx="982649" cy="1269537"/>
            <a:chOff x="5064698" y="3363601"/>
            <a:chExt cx="982649" cy="12695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C47955-AA75-9974-4985-BBD833213443}"/>
                </a:ext>
              </a:extLst>
            </p:cNvPr>
            <p:cNvSpPr/>
            <p:nvPr/>
          </p:nvSpPr>
          <p:spPr>
            <a:xfrm>
              <a:off x="5346512" y="3363601"/>
              <a:ext cx="419022" cy="126953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A46B08-FCFB-8E04-B5A8-9AB883055C00}"/>
                </a:ext>
              </a:extLst>
            </p:cNvPr>
            <p:cNvGrpSpPr/>
            <p:nvPr/>
          </p:nvGrpSpPr>
          <p:grpSpPr>
            <a:xfrm>
              <a:off x="5064698" y="3503936"/>
              <a:ext cx="982649" cy="988865"/>
              <a:chOff x="4719789" y="3254174"/>
              <a:chExt cx="982649" cy="98886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919A53B-02FD-C0E1-5975-B16A319C5BDB}"/>
                  </a:ext>
                </a:extLst>
              </p:cNvPr>
              <p:cNvSpPr/>
              <p:nvPr/>
            </p:nvSpPr>
            <p:spPr>
              <a:xfrm>
                <a:off x="4719789" y="3254174"/>
                <a:ext cx="982649" cy="988865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619694-4126-97AD-C23E-47E41FD1C6CA}"/>
                  </a:ext>
                </a:extLst>
              </p:cNvPr>
              <p:cNvSpPr txBox="1"/>
              <p:nvPr/>
            </p:nvSpPr>
            <p:spPr>
              <a:xfrm>
                <a:off x="4826396" y="3394663"/>
                <a:ext cx="769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b="1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 flipV="1">
            <a:off x="2166845" y="5638126"/>
            <a:ext cx="3731178" cy="9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B90F7F-3378-2200-F6C8-6DE39636A7A9}"/>
              </a:ext>
            </a:extLst>
          </p:cNvPr>
          <p:cNvSpPr txBox="1"/>
          <p:nvPr/>
        </p:nvSpPr>
        <p:spPr>
          <a:xfrm>
            <a:off x="6149109" y="2821290"/>
            <a:ext cx="3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52C63-9C05-7203-4736-1915DCDE6232}"/>
              </a:ext>
            </a:extLst>
          </p:cNvPr>
          <p:cNvSpPr txBox="1"/>
          <p:nvPr/>
        </p:nvSpPr>
        <p:spPr>
          <a:xfrm>
            <a:off x="6071641" y="4329836"/>
            <a:ext cx="76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717699" y="3418357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048315" y="3055883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041105" y="4385609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241415" y="4385609"/>
            <a:ext cx="13345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096072" y="4301642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1894734" y="1797532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270909" y="1823431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443294" y="198199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2861403" y="201096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2806513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435272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4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45017" y="385054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2D3C7-EF33-55F4-BFD7-7F0700979E22}"/>
              </a:ext>
            </a:extLst>
          </p:cNvPr>
          <p:cNvCxnSpPr>
            <a:cxnSpLocks/>
          </p:cNvCxnSpPr>
          <p:nvPr/>
        </p:nvCxnSpPr>
        <p:spPr>
          <a:xfrm flipH="1">
            <a:off x="4781180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2206E-9358-FE74-F147-B79A9AEC2AE8}"/>
              </a:ext>
            </a:extLst>
          </p:cNvPr>
          <p:cNvGrpSpPr/>
          <p:nvPr/>
        </p:nvGrpSpPr>
        <p:grpSpPr>
          <a:xfrm rot="10800000" flipH="1" flipV="1">
            <a:off x="4493619" y="3194773"/>
            <a:ext cx="575565" cy="980150"/>
            <a:chOff x="3193236" y="1910774"/>
            <a:chExt cx="489316" cy="106488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9D0945-179A-2814-1309-D122BDE425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05AD93-4A29-F8FC-6E21-D231922213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7A2735-5268-4BE8-9CBA-E2D269814C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1F741F-4C33-9CCA-381D-3EE583C367EF}"/>
              </a:ext>
            </a:extLst>
          </p:cNvPr>
          <p:cNvSpPr txBox="1"/>
          <p:nvPr/>
        </p:nvSpPr>
        <p:spPr>
          <a:xfrm>
            <a:off x="4178478" y="31006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74B24-DD49-87E7-C161-CBABC6475C35}"/>
              </a:ext>
            </a:extLst>
          </p:cNvPr>
          <p:cNvGrpSpPr/>
          <p:nvPr/>
        </p:nvGrpSpPr>
        <p:grpSpPr>
          <a:xfrm rot="10800000" flipH="1" flipV="1">
            <a:off x="3257807" y="4545372"/>
            <a:ext cx="645274" cy="980150"/>
            <a:chOff x="3193236" y="1910774"/>
            <a:chExt cx="548579" cy="1064887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A353F86-D9A8-63B5-F810-815ED99F5F74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E90582-5F69-9048-E34C-EF63CB36A6A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8BA6E-0E6B-9AD1-6C93-3202D8C260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543760-582E-99E0-2EA5-3643441FFF86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1FEF4C-36B6-44E8-83DE-2E6387F73EB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82D00-41EC-49D5-370A-77E03E79D2ED}"/>
              </a:ext>
            </a:extLst>
          </p:cNvPr>
          <p:cNvGrpSpPr/>
          <p:nvPr/>
        </p:nvGrpSpPr>
        <p:grpSpPr>
          <a:xfrm rot="10800000" flipH="1" flipV="1">
            <a:off x="1893617" y="4519545"/>
            <a:ext cx="645274" cy="980150"/>
            <a:chOff x="3193236" y="1910774"/>
            <a:chExt cx="548579" cy="1064887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2C12F21-A9E2-3E73-E175-6A0EE424F4E4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E521AD-7642-F0C7-5A33-934ABA5EE1E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9E2629-ACD6-FD20-643C-10FCD0891E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D9864-4750-743C-CDB5-D74885D7D240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EB1B48-D453-BECD-C6C8-11072C0974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8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049848" y="3033439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3550206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176747" y="1498745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190220" y="1515099"/>
            <a:ext cx="3707803" cy="11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 flipV="1">
            <a:off x="2166845" y="5638126"/>
            <a:ext cx="3731178" cy="9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717699" y="3418357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048315" y="3055883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041105" y="4385609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241415" y="4385609"/>
            <a:ext cx="13345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096072" y="4301642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1894734" y="1797532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270909" y="1823431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443294" y="198199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2861403" y="201096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2806513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435272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4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45017" y="385054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2D3C7-EF33-55F4-BFD7-7F0700979E22}"/>
              </a:ext>
            </a:extLst>
          </p:cNvPr>
          <p:cNvCxnSpPr>
            <a:cxnSpLocks/>
          </p:cNvCxnSpPr>
          <p:nvPr/>
        </p:nvCxnSpPr>
        <p:spPr>
          <a:xfrm flipH="1">
            <a:off x="4781180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2206E-9358-FE74-F147-B79A9AEC2AE8}"/>
              </a:ext>
            </a:extLst>
          </p:cNvPr>
          <p:cNvGrpSpPr/>
          <p:nvPr/>
        </p:nvGrpSpPr>
        <p:grpSpPr>
          <a:xfrm rot="10800000" flipH="1" flipV="1">
            <a:off x="4493619" y="3194773"/>
            <a:ext cx="575565" cy="980150"/>
            <a:chOff x="3193236" y="1910774"/>
            <a:chExt cx="489316" cy="106488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9D0945-179A-2814-1309-D122BDE425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05AD93-4A29-F8FC-6E21-D231922213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7A2735-5268-4BE8-9CBA-E2D269814C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1F741F-4C33-9CCA-381D-3EE583C367EF}"/>
              </a:ext>
            </a:extLst>
          </p:cNvPr>
          <p:cNvSpPr txBox="1"/>
          <p:nvPr/>
        </p:nvSpPr>
        <p:spPr>
          <a:xfrm>
            <a:off x="4178478" y="31006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564AD-2FCD-B393-AB13-8C4F23D49384}"/>
              </a:ext>
            </a:extLst>
          </p:cNvPr>
          <p:cNvGrpSpPr/>
          <p:nvPr/>
        </p:nvGrpSpPr>
        <p:grpSpPr>
          <a:xfrm rot="16200000">
            <a:off x="3751594" y="3377563"/>
            <a:ext cx="4113472" cy="407651"/>
            <a:chOff x="2388732" y="3027284"/>
            <a:chExt cx="2878693" cy="4949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9203DDB-BD2F-42E7-A7CA-CFD8A1AE5678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32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BEFBF8-6398-FAD4-E80D-E85A8121B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3027285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1775FF-3BD5-3105-3B45-C78446C59745}"/>
                </a:ext>
              </a:extLst>
            </p:cNvPr>
            <p:cNvGrpSpPr/>
            <p:nvPr/>
          </p:nvGrpSpPr>
          <p:grpSpPr>
            <a:xfrm>
              <a:off x="3062796" y="3038382"/>
              <a:ext cx="301842" cy="483834"/>
              <a:chOff x="3062796" y="3027285"/>
              <a:chExt cx="301842" cy="4838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B600B20-B2AA-0581-B568-F61A9C492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831B40-3BB0-2DBD-7D0B-E08729B65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172F90-ECEE-AF78-1BAF-59F35F23A95A}"/>
                </a:ext>
              </a:extLst>
            </p:cNvPr>
            <p:cNvGrpSpPr/>
            <p:nvPr/>
          </p:nvGrpSpPr>
          <p:grpSpPr>
            <a:xfrm>
              <a:off x="3366118" y="3027285"/>
              <a:ext cx="301842" cy="483834"/>
              <a:chOff x="3062796" y="3027285"/>
              <a:chExt cx="301842" cy="48383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344138A-D8D3-9FF7-2D21-B7EC11DE2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F589E3C-D6CC-372D-006B-6609C1132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7857AB-2B1A-054F-5072-0612B5BCA8A9}"/>
                </a:ext>
              </a:extLst>
            </p:cNvPr>
            <p:cNvGrpSpPr/>
            <p:nvPr/>
          </p:nvGrpSpPr>
          <p:grpSpPr>
            <a:xfrm>
              <a:off x="3971282" y="3038382"/>
              <a:ext cx="301841" cy="483834"/>
              <a:chOff x="3062796" y="3027285"/>
              <a:chExt cx="301841" cy="48383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C986FB-A92A-C21C-8C99-2BDDC3ED2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FC6AF2-B5AB-B827-901C-C361FD182B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6" y="3027285"/>
                <a:ext cx="150921" cy="48383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5D0E20-0557-9EEA-90C9-BD0419DFAAA3}"/>
                </a:ext>
              </a:extLst>
            </p:cNvPr>
            <p:cNvGrpSpPr/>
            <p:nvPr/>
          </p:nvGrpSpPr>
          <p:grpSpPr>
            <a:xfrm>
              <a:off x="3667960" y="3038382"/>
              <a:ext cx="301842" cy="483834"/>
              <a:chOff x="3062796" y="3027285"/>
              <a:chExt cx="301842" cy="48383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D74495-9C9C-353A-4063-D5A86562A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D6D53BD-CE25-363C-3EF6-C23302231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492E081-DBFB-9A9E-59CA-DDE11D7F280E}"/>
                </a:ext>
              </a:extLst>
            </p:cNvPr>
            <p:cNvGrpSpPr/>
            <p:nvPr/>
          </p:nvGrpSpPr>
          <p:grpSpPr>
            <a:xfrm>
              <a:off x="4273124" y="3027284"/>
              <a:ext cx="301842" cy="483835"/>
              <a:chOff x="3062796" y="3027284"/>
              <a:chExt cx="301842" cy="48383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880A373-2141-2B7E-A7FD-9E31C84462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0D13944-D06A-84E7-439B-4CDCD00D0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4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29AA7B-1CC4-D8AB-9203-F5F8DF3E7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4966" y="3038382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11E96D-4B61-F1B9-BF31-DFA3DC5EA51A}"/>
                </a:ext>
              </a:extLst>
            </p:cNvPr>
            <p:cNvCxnSpPr>
              <a:cxnSpLocks/>
            </p:cNvCxnSpPr>
            <p:nvPr/>
          </p:nvCxnSpPr>
          <p:spPr>
            <a:xfrm>
              <a:off x="4699254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4C3F315-F7E6-0EAF-05FC-B08893FC7071}"/>
              </a:ext>
            </a:extLst>
          </p:cNvPr>
          <p:cNvSpPr txBox="1"/>
          <p:nvPr/>
        </p:nvSpPr>
        <p:spPr>
          <a:xfrm>
            <a:off x="5996746" y="3243923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R</a:t>
            </a:r>
            <a:r>
              <a:rPr lang="en-IN" sz="4000" b="1" baseline="-25000" dirty="0">
                <a:solidFill>
                  <a:srgbClr val="C00000"/>
                </a:solidFill>
              </a:rPr>
              <a:t>L</a:t>
            </a:r>
            <a:endParaRPr lang="en-IN" sz="40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5112B-B966-6344-A13A-E22BBC253CC2}"/>
              </a:ext>
            </a:extLst>
          </p:cNvPr>
          <p:cNvGrpSpPr/>
          <p:nvPr/>
        </p:nvGrpSpPr>
        <p:grpSpPr>
          <a:xfrm rot="10800000" flipH="1" flipV="1">
            <a:off x="1894029" y="4574599"/>
            <a:ext cx="575565" cy="980150"/>
            <a:chOff x="3193236" y="1910774"/>
            <a:chExt cx="489316" cy="1064887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645DD4C-E002-303A-D73A-6C1A7F6AB4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D10986-99D1-E6CF-1506-114FD60846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08175D-F940-2AC5-4BB2-BB5DD7D1CF5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15D137-0A36-35BB-1984-63777CDB60D0}"/>
              </a:ext>
            </a:extLst>
          </p:cNvPr>
          <p:cNvGrpSpPr/>
          <p:nvPr/>
        </p:nvGrpSpPr>
        <p:grpSpPr>
          <a:xfrm rot="10800000" flipH="1" flipV="1">
            <a:off x="3268642" y="4574599"/>
            <a:ext cx="575565" cy="980150"/>
            <a:chOff x="3193236" y="1910774"/>
            <a:chExt cx="489316" cy="1064887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5283A76-B40E-E0AA-DB60-06316FB8F6FF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2F719F-EB62-345A-C3EC-99F4A5BD95C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15C1D7-6A78-61FC-B645-A685807E267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15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938377-5303-D918-10BF-618A11E268CB}"/>
              </a:ext>
            </a:extLst>
          </p:cNvPr>
          <p:cNvCxnSpPr>
            <a:cxnSpLocks/>
          </p:cNvCxnSpPr>
          <p:nvPr/>
        </p:nvCxnSpPr>
        <p:spPr>
          <a:xfrm flipV="1">
            <a:off x="1433100" y="1755195"/>
            <a:ext cx="4293041" cy="154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64FC33-8658-E84B-5BB2-72DE09C4C4BB}"/>
              </a:ext>
            </a:extLst>
          </p:cNvPr>
          <p:cNvCxnSpPr>
            <a:cxnSpLocks/>
          </p:cNvCxnSpPr>
          <p:nvPr/>
        </p:nvCxnSpPr>
        <p:spPr>
          <a:xfrm>
            <a:off x="1464646" y="1776984"/>
            <a:ext cx="20463" cy="36724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BD47-6ADE-F293-1962-4EDF84CF29FD}"/>
              </a:ext>
            </a:extLst>
          </p:cNvPr>
          <p:cNvGrpSpPr/>
          <p:nvPr/>
        </p:nvGrpSpPr>
        <p:grpSpPr>
          <a:xfrm>
            <a:off x="961705" y="3141142"/>
            <a:ext cx="982649" cy="988865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27CE8B-8A9E-0B70-BCA7-915C4EA81062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58637-9E1C-0148-A064-A69E3982E5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FE67346-2EB0-3B03-64F9-E33236854307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CD0CB9D-E0A5-F7A6-E6E3-56F3C51B153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C4FD99-18E9-AD12-8569-F364629FC96F}"/>
              </a:ext>
            </a:extLst>
          </p:cNvPr>
          <p:cNvCxnSpPr>
            <a:cxnSpLocks/>
          </p:cNvCxnSpPr>
          <p:nvPr/>
        </p:nvCxnSpPr>
        <p:spPr>
          <a:xfrm>
            <a:off x="1473171" y="5426787"/>
            <a:ext cx="4252970" cy="80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D61B0A-DD3D-F5B8-232F-B2C7738226A1}"/>
              </a:ext>
            </a:extLst>
          </p:cNvPr>
          <p:cNvSpPr txBox="1"/>
          <p:nvPr/>
        </p:nvSpPr>
        <p:spPr>
          <a:xfrm>
            <a:off x="488310" y="3836722"/>
            <a:ext cx="7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V</a:t>
            </a:r>
            <a:r>
              <a:rPr lang="en-IN" sz="3600" b="1" baseline="-25000" dirty="0">
                <a:solidFill>
                  <a:srgbClr val="C00000"/>
                </a:solidFill>
              </a:rPr>
              <a:t>in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432F6-79C0-D98D-363E-D276079F83E8}"/>
              </a:ext>
            </a:extLst>
          </p:cNvPr>
          <p:cNvSpPr txBox="1"/>
          <p:nvPr/>
        </p:nvSpPr>
        <p:spPr>
          <a:xfrm>
            <a:off x="2503964" y="19572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SCR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7C27F-6480-EDB7-F9AA-5B62CC754F97}"/>
              </a:ext>
            </a:extLst>
          </p:cNvPr>
          <p:cNvSpPr txBox="1"/>
          <p:nvPr/>
        </p:nvSpPr>
        <p:spPr>
          <a:xfrm>
            <a:off x="5831121" y="2393904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D025E-0FAB-DEA6-E092-987331BCBFDB}"/>
              </a:ext>
            </a:extLst>
          </p:cNvPr>
          <p:cNvCxnSpPr>
            <a:cxnSpLocks/>
          </p:cNvCxnSpPr>
          <p:nvPr/>
        </p:nvCxnSpPr>
        <p:spPr>
          <a:xfrm>
            <a:off x="5704363" y="1755195"/>
            <a:ext cx="0" cy="515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E6350BA-EF41-7B4A-5AD6-E1138E3BA44B}"/>
              </a:ext>
            </a:extLst>
          </p:cNvPr>
          <p:cNvGrpSpPr/>
          <p:nvPr/>
        </p:nvGrpSpPr>
        <p:grpSpPr>
          <a:xfrm>
            <a:off x="5407112" y="2024852"/>
            <a:ext cx="638058" cy="3164514"/>
            <a:chOff x="230711" y="941738"/>
            <a:chExt cx="638058" cy="316451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A29E7B5-D707-61C9-123A-6F10B36716DB}"/>
                </a:ext>
              </a:extLst>
            </p:cNvPr>
            <p:cNvGrpSpPr/>
            <p:nvPr/>
          </p:nvGrpSpPr>
          <p:grpSpPr>
            <a:xfrm>
              <a:off x="230711" y="941738"/>
              <a:ext cx="638058" cy="3164514"/>
              <a:chOff x="485856" y="1114702"/>
              <a:chExt cx="638058" cy="316451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D1C92BF-08A5-8491-B65E-A89D96221417}"/>
                  </a:ext>
                </a:extLst>
              </p:cNvPr>
              <p:cNvGrpSpPr/>
              <p:nvPr/>
            </p:nvGrpSpPr>
            <p:grpSpPr>
              <a:xfrm>
                <a:off x="485856" y="1114702"/>
                <a:ext cx="638058" cy="3164514"/>
                <a:chOff x="473075" y="1480516"/>
                <a:chExt cx="638058" cy="316451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EB5F59E-CB48-2882-1DB3-C1EF4FBE6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7269" y="2503397"/>
                  <a:ext cx="0" cy="34777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853FCEA-56E3-9F48-3576-664D6F131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35099" y="2365419"/>
                  <a:ext cx="75130" cy="200826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AD322EB-D073-0709-6949-95E9E3A9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95543" y="1652242"/>
                  <a:ext cx="343452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5E64714-1446-2E86-6FB6-27C9D5C2A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15281" y="4003340"/>
                  <a:ext cx="343452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F9AAD1D-073C-F98D-BB23-62B013478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075" y="4155740"/>
                  <a:ext cx="638058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A995634-39FF-BE64-E359-1888A548E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400" y="4297255"/>
                  <a:ext cx="40003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DBCB760-5E01-FF73-7ED5-057923E3A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007" y="4297255"/>
                  <a:ext cx="0" cy="34777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CA30A5-11FA-40FB-86D3-6A587D3295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5623" y="168147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871A413-4FB5-02F4-23F3-9D40471C24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5623" y="159024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10DB71-3D97-3712-AB3F-E766BAF324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5623" y="1864824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D8DCFE-4E62-F3D0-0B2F-AF82DE39FC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5623" y="1773594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448B6C9-E97E-31A9-EFA3-2CFDB22329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78650" y="149901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A26166-0397-F6AF-87E7-C85226BA5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78650" y="140778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F8E2227-4188-888C-D912-CD180F5C8C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42072" y="1376202"/>
                <a:ext cx="75130" cy="2008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AB2BBD-D1B3-7ABF-954A-82A6E038412F}"/>
                </a:ext>
              </a:extLst>
            </p:cNvPr>
            <p:cNvGrpSpPr/>
            <p:nvPr/>
          </p:nvGrpSpPr>
          <p:grpSpPr>
            <a:xfrm rot="16200000" flipH="1">
              <a:off x="60830" y="2689478"/>
              <a:ext cx="967626" cy="239089"/>
              <a:chOff x="5886212" y="3231463"/>
              <a:chExt cx="2939301" cy="96767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F9A9482-FA4F-12A0-7CB2-BDF658775C31}"/>
                  </a:ext>
                </a:extLst>
              </p:cNvPr>
              <p:cNvGrpSpPr/>
              <p:nvPr/>
            </p:nvGrpSpPr>
            <p:grpSpPr>
              <a:xfrm>
                <a:off x="5886212" y="3266979"/>
                <a:ext cx="843537" cy="932155"/>
                <a:chOff x="4314389" y="3293616"/>
                <a:chExt cx="843537" cy="932155"/>
              </a:xfrm>
            </p:grpSpPr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9212E0AF-CF05-F53B-6B0E-6DF036641503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5B9C01B6-A232-F1AC-0B42-E89B12CD636D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50BE5C6-31B9-25AE-1CF6-E32385AF4CB6}"/>
                  </a:ext>
                </a:extLst>
              </p:cNvPr>
              <p:cNvGrpSpPr/>
              <p:nvPr/>
            </p:nvGrpSpPr>
            <p:grpSpPr>
              <a:xfrm>
                <a:off x="6410153" y="3258100"/>
                <a:ext cx="843537" cy="932155"/>
                <a:chOff x="4314389" y="3293616"/>
                <a:chExt cx="843537" cy="932155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7723EAA8-34FB-FFBF-803A-39541E2A62E4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36BBF719-B1A0-9B56-E499-EDC16999CEB8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F68CA44-0B01-F966-BBCF-28A4FF7A2F24}"/>
                  </a:ext>
                </a:extLst>
              </p:cNvPr>
              <p:cNvGrpSpPr/>
              <p:nvPr/>
            </p:nvGrpSpPr>
            <p:grpSpPr>
              <a:xfrm>
                <a:off x="6934094" y="3249221"/>
                <a:ext cx="843537" cy="932155"/>
                <a:chOff x="4314389" y="3293616"/>
                <a:chExt cx="843537" cy="932155"/>
              </a:xfrm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2A9AF6C1-1D4B-B976-332D-B22EC78BF049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AE464AA5-9850-CBBC-6542-39B0779DA67C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FAFDBC-204E-4018-2B5C-D2D3C192BB17}"/>
                  </a:ext>
                </a:extLst>
              </p:cNvPr>
              <p:cNvGrpSpPr/>
              <p:nvPr/>
            </p:nvGrpSpPr>
            <p:grpSpPr>
              <a:xfrm>
                <a:off x="7458035" y="3240342"/>
                <a:ext cx="843537" cy="932155"/>
                <a:chOff x="4314389" y="3293616"/>
                <a:chExt cx="843537" cy="932155"/>
              </a:xfrm>
            </p:grpSpPr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31FF977-18C2-5E26-A6A2-10BAF00C8053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0C6012CD-4781-2425-22CC-1622D0A79D32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46C43476-750F-342C-50DA-F245CA142B6B}"/>
                  </a:ext>
                </a:extLst>
              </p:cNvPr>
              <p:cNvSpPr/>
              <p:nvPr/>
            </p:nvSpPr>
            <p:spPr>
              <a:xfrm>
                <a:off x="7981975" y="3231463"/>
                <a:ext cx="843538" cy="932156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8EFB7C-2CD2-4C4E-57C1-119E18C1D606}"/>
              </a:ext>
            </a:extLst>
          </p:cNvPr>
          <p:cNvCxnSpPr>
            <a:cxnSpLocks/>
          </p:cNvCxnSpPr>
          <p:nvPr/>
        </p:nvCxnSpPr>
        <p:spPr>
          <a:xfrm>
            <a:off x="5723580" y="4933858"/>
            <a:ext cx="0" cy="515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B80DBE0-4B9E-380D-9B82-13D2D0C8C658}"/>
              </a:ext>
            </a:extLst>
          </p:cNvPr>
          <p:cNvSpPr txBox="1"/>
          <p:nvPr/>
        </p:nvSpPr>
        <p:spPr>
          <a:xfrm>
            <a:off x="5898389" y="3482275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06015-90FA-9AE3-0D92-79DDFC0B7492}"/>
              </a:ext>
            </a:extLst>
          </p:cNvPr>
          <p:cNvSpPr txBox="1"/>
          <p:nvPr/>
        </p:nvSpPr>
        <p:spPr>
          <a:xfrm>
            <a:off x="5895292" y="4610692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201D31A-AFA8-2512-E8C4-E3EF58E5AE6B}"/>
              </a:ext>
            </a:extLst>
          </p:cNvPr>
          <p:cNvGrpSpPr/>
          <p:nvPr/>
        </p:nvGrpSpPr>
        <p:grpSpPr>
          <a:xfrm rot="5400000" flipH="1">
            <a:off x="2332283" y="1232659"/>
            <a:ext cx="645274" cy="980150"/>
            <a:chOff x="3193236" y="1910774"/>
            <a:chExt cx="548579" cy="1064887"/>
          </a:xfrm>
        </p:grpSpPr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1E49705-6ABC-2C67-70F1-F595DAE791BF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BAAAAE-20F2-3C8D-0F0A-9369C684F0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0B9826-6EC7-7B3F-4A31-F78ABF6C94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4771147-D302-5A73-2409-7A11B697B916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B1073-2353-C25C-017F-5CFB420BB4F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06136D4-1B57-9F8C-7858-4B1580843B3F}"/>
              </a:ext>
            </a:extLst>
          </p:cNvPr>
          <p:cNvSpPr txBox="1"/>
          <p:nvPr/>
        </p:nvSpPr>
        <p:spPr>
          <a:xfrm>
            <a:off x="5245347" y="4141854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3D4FCF-E449-9B51-F395-B0EE4AFD0EC1}"/>
              </a:ext>
            </a:extLst>
          </p:cNvPr>
          <p:cNvSpPr txBox="1"/>
          <p:nvPr/>
        </p:nvSpPr>
        <p:spPr>
          <a:xfrm>
            <a:off x="5288650" y="4614676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BEC9C81-5E6C-E1C3-2565-E5AAD06441D8}"/>
              </a:ext>
            </a:extLst>
          </p:cNvPr>
          <p:cNvCxnSpPr>
            <a:cxnSpLocks/>
          </p:cNvCxnSpPr>
          <p:nvPr/>
        </p:nvCxnSpPr>
        <p:spPr>
          <a:xfrm>
            <a:off x="4500696" y="1779424"/>
            <a:ext cx="21755" cy="369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03A747F-446A-88EC-14FF-7C73C1C70FD6}"/>
              </a:ext>
            </a:extLst>
          </p:cNvPr>
          <p:cNvGrpSpPr/>
          <p:nvPr/>
        </p:nvGrpSpPr>
        <p:grpSpPr>
          <a:xfrm rot="10800000" flipH="1" flipV="1">
            <a:off x="4223790" y="2998228"/>
            <a:ext cx="575565" cy="980150"/>
            <a:chOff x="3193236" y="1910774"/>
            <a:chExt cx="489316" cy="1064887"/>
          </a:xfrm>
        </p:grpSpPr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74BACD09-E6BD-AA02-18A8-8D7F55D1B3E9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865CBE-219B-B964-23D9-94DD99D606E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4FD9ECF-2D39-62A8-52E0-793C80C469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8B648B4-257A-2F2F-F58A-3B11D6E233CB}"/>
              </a:ext>
            </a:extLst>
          </p:cNvPr>
          <p:cNvSpPr txBox="1"/>
          <p:nvPr/>
        </p:nvSpPr>
        <p:spPr>
          <a:xfrm>
            <a:off x="3710585" y="328556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BC51FB-80F2-4D1A-A584-5466817E2306}"/>
              </a:ext>
            </a:extLst>
          </p:cNvPr>
          <p:cNvCxnSpPr/>
          <p:nvPr/>
        </p:nvCxnSpPr>
        <p:spPr>
          <a:xfrm>
            <a:off x="4095302" y="1614690"/>
            <a:ext cx="1193348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DB984C-BD36-0040-9438-792719318828}"/>
              </a:ext>
            </a:extLst>
          </p:cNvPr>
          <p:cNvSpPr txBox="1"/>
          <p:nvPr/>
        </p:nvSpPr>
        <p:spPr>
          <a:xfrm>
            <a:off x="4444663" y="105720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5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F65B-AE89-8FF7-50BD-A07B90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2" y="2903889"/>
            <a:ext cx="6209407" cy="139153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AC VOLTAGE CONTROLLER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0DB75D-D728-3B22-9B13-F80A55C21881}"/>
              </a:ext>
            </a:extLst>
          </p:cNvPr>
          <p:cNvCxnSpPr>
            <a:cxnSpLocks/>
          </p:cNvCxnSpPr>
          <p:nvPr/>
        </p:nvCxnSpPr>
        <p:spPr>
          <a:xfrm flipH="1">
            <a:off x="2760323" y="2899013"/>
            <a:ext cx="1694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3B57FC-C13E-C056-05E9-CB9483138735}"/>
              </a:ext>
            </a:extLst>
          </p:cNvPr>
          <p:cNvCxnSpPr>
            <a:cxnSpLocks/>
          </p:cNvCxnSpPr>
          <p:nvPr/>
        </p:nvCxnSpPr>
        <p:spPr>
          <a:xfrm flipH="1">
            <a:off x="2760324" y="1779147"/>
            <a:ext cx="1694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E210F-C24E-38AD-8CF0-E281EA3DE40A}"/>
              </a:ext>
            </a:extLst>
          </p:cNvPr>
          <p:cNvCxnSpPr>
            <a:cxnSpLocks/>
          </p:cNvCxnSpPr>
          <p:nvPr/>
        </p:nvCxnSpPr>
        <p:spPr>
          <a:xfrm rot="16200000">
            <a:off x="3652563" y="1392061"/>
            <a:ext cx="9315" cy="7820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748FA9D-0EFA-B0E2-F092-A5C4C2285E21}"/>
              </a:ext>
            </a:extLst>
          </p:cNvPr>
          <p:cNvGrpSpPr/>
          <p:nvPr/>
        </p:nvGrpSpPr>
        <p:grpSpPr>
          <a:xfrm rot="16200000" flipV="1">
            <a:off x="3387044" y="1602482"/>
            <a:ext cx="394672" cy="312519"/>
            <a:chOff x="3610045" y="3464345"/>
            <a:chExt cx="693435" cy="420634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71A33B-88D9-F4E5-B2F8-7877EBB3AF3F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3947E8E-902A-2C6B-A5FA-CC8F5C144D4D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4759B-4BF5-356A-3436-B69673E1DA57}"/>
              </a:ext>
            </a:extLst>
          </p:cNvPr>
          <p:cNvCxnSpPr>
            <a:cxnSpLocks/>
          </p:cNvCxnSpPr>
          <p:nvPr/>
        </p:nvCxnSpPr>
        <p:spPr>
          <a:xfrm rot="16200000">
            <a:off x="3756286" y="1607726"/>
            <a:ext cx="165244" cy="1578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35CB7B-4A10-0DAA-545F-B92FB0364839}"/>
              </a:ext>
            </a:extLst>
          </p:cNvPr>
          <p:cNvCxnSpPr>
            <a:cxnSpLocks/>
          </p:cNvCxnSpPr>
          <p:nvPr/>
        </p:nvCxnSpPr>
        <p:spPr>
          <a:xfrm flipH="1">
            <a:off x="1388282" y="2348358"/>
            <a:ext cx="1362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C1994F-0E57-687A-E0B3-DEDA1B80EF98}"/>
              </a:ext>
            </a:extLst>
          </p:cNvPr>
          <p:cNvCxnSpPr>
            <a:cxnSpLocks/>
          </p:cNvCxnSpPr>
          <p:nvPr/>
        </p:nvCxnSpPr>
        <p:spPr>
          <a:xfrm>
            <a:off x="1391658" y="2367604"/>
            <a:ext cx="0" cy="2759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2EF5B-B4B8-4820-442D-FB6A09007F71}"/>
              </a:ext>
            </a:extLst>
          </p:cNvPr>
          <p:cNvGrpSpPr/>
          <p:nvPr/>
        </p:nvGrpSpPr>
        <p:grpSpPr>
          <a:xfrm>
            <a:off x="974249" y="3282042"/>
            <a:ext cx="847730" cy="833527"/>
            <a:chOff x="10511683" y="1426815"/>
            <a:chExt cx="1411966" cy="144312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35DFB5-D785-F39D-F588-55E76694305C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FF5D4D1-A90B-B7D2-C795-E1B6BA7C1D08}"/>
                </a:ext>
              </a:extLst>
            </p:cNvPr>
            <p:cNvGrpSpPr/>
            <p:nvPr/>
          </p:nvGrpSpPr>
          <p:grpSpPr>
            <a:xfrm rot="5400000" flipV="1">
              <a:off x="10921436" y="1708695"/>
              <a:ext cx="592455" cy="880899"/>
              <a:chOff x="3308385" y="8500612"/>
              <a:chExt cx="232510" cy="554881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F63D0D5C-7D0D-FB62-25B4-96D25847F91A}"/>
                  </a:ext>
                </a:extLst>
              </p:cNvPr>
              <p:cNvSpPr/>
              <p:nvPr/>
            </p:nvSpPr>
            <p:spPr>
              <a:xfrm rot="16200000">
                <a:off x="3286890" y="8524302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845D61AC-24D9-7FD7-2F54-D09B6F1B63E4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67716-CDE3-D078-2A3C-71452D2A120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625284" y="2507640"/>
            <a:ext cx="9315" cy="78200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5FEB2-6D70-7DEE-02BC-C2C677068BDA}"/>
              </a:ext>
            </a:extLst>
          </p:cNvPr>
          <p:cNvGrpSpPr/>
          <p:nvPr/>
        </p:nvGrpSpPr>
        <p:grpSpPr>
          <a:xfrm rot="16200000" flipH="1">
            <a:off x="3456286" y="2766704"/>
            <a:ext cx="394672" cy="312519"/>
            <a:chOff x="3610045" y="3464345"/>
            <a:chExt cx="693435" cy="420634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2AB1079-477A-B505-F5BF-9B7042B2501E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F81EFC-9C32-BE11-1545-B3EFA98CA3B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8194B-E626-2FCC-4EAE-8C1BDFC41F56}"/>
              </a:ext>
            </a:extLst>
          </p:cNvPr>
          <p:cNvCxnSpPr>
            <a:cxnSpLocks/>
          </p:cNvCxnSpPr>
          <p:nvPr/>
        </p:nvCxnSpPr>
        <p:spPr>
          <a:xfrm flipH="1">
            <a:off x="4446381" y="2347840"/>
            <a:ext cx="1613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8A6D05-73A5-7012-1F7D-8CA081C3FC79}"/>
              </a:ext>
            </a:extLst>
          </p:cNvPr>
          <p:cNvGrpSpPr/>
          <p:nvPr/>
        </p:nvGrpSpPr>
        <p:grpSpPr>
          <a:xfrm>
            <a:off x="5792925" y="2991536"/>
            <a:ext cx="334597" cy="1782986"/>
            <a:chOff x="7918605" y="2686715"/>
            <a:chExt cx="439795" cy="23168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DF9B03-41B2-A5A8-6A5B-173E100DD193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88C749-F668-E9CB-622A-23B1B7E402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B001-A938-4423-BEB2-882A0693B2CD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42D319D-1600-B513-7890-A2EFEF3B5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1F5A918-F858-7CBC-BAA4-27AA5104B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16FE51-C6DD-D1C0-E843-6A0C5EE79481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4B8F385-B362-5E85-DE16-64EB5DA9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61F646-62A3-E826-06D7-8E4107253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790D8D-3BCF-3A5B-53BF-D4DF342CCDF9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EBF1904-1090-4FFE-927B-C0F316DD7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9510576-F277-D8F4-234B-2B1CF4B4C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96894C-FC2C-9DB0-8626-EF13CB3FB4C0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0432D00-8C39-4E15-0B9D-728BF741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94362E4-901E-9704-31DC-210D45925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3ED1DA4-0EF3-5303-17C5-3FC434C46B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F960DE-C9BA-13CA-30D2-EAB095733FE2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2DF74-75FC-765C-8EF9-6F1A69E65709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BD97A-E264-1460-56F1-C1F864A53882}"/>
              </a:ext>
            </a:extLst>
          </p:cNvPr>
          <p:cNvCxnSpPr>
            <a:cxnSpLocks/>
          </p:cNvCxnSpPr>
          <p:nvPr/>
        </p:nvCxnSpPr>
        <p:spPr>
          <a:xfrm>
            <a:off x="6052480" y="2347840"/>
            <a:ext cx="0" cy="810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D2C1D4-2089-7CDD-2F19-E349CE7F2739}"/>
              </a:ext>
            </a:extLst>
          </p:cNvPr>
          <p:cNvCxnSpPr>
            <a:cxnSpLocks/>
          </p:cNvCxnSpPr>
          <p:nvPr/>
        </p:nvCxnSpPr>
        <p:spPr>
          <a:xfrm>
            <a:off x="6051858" y="4538400"/>
            <a:ext cx="0" cy="603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42C334-1F12-660A-013F-709C81F33629}"/>
              </a:ext>
            </a:extLst>
          </p:cNvPr>
          <p:cNvCxnSpPr>
            <a:cxnSpLocks/>
          </p:cNvCxnSpPr>
          <p:nvPr/>
        </p:nvCxnSpPr>
        <p:spPr>
          <a:xfrm>
            <a:off x="2776695" y="1801462"/>
            <a:ext cx="0" cy="1078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E64F-9258-7CE7-C2B9-F5D03C6BA704}"/>
              </a:ext>
            </a:extLst>
          </p:cNvPr>
          <p:cNvCxnSpPr>
            <a:cxnSpLocks/>
          </p:cNvCxnSpPr>
          <p:nvPr/>
        </p:nvCxnSpPr>
        <p:spPr>
          <a:xfrm>
            <a:off x="4446381" y="1757374"/>
            <a:ext cx="0" cy="116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66FCA-FDE1-87BC-1232-FC3BAEFF94AA}"/>
              </a:ext>
            </a:extLst>
          </p:cNvPr>
          <p:cNvCxnSpPr>
            <a:cxnSpLocks/>
          </p:cNvCxnSpPr>
          <p:nvPr/>
        </p:nvCxnSpPr>
        <p:spPr>
          <a:xfrm flipH="1">
            <a:off x="1369356" y="5126818"/>
            <a:ext cx="4690253" cy="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80575-0112-612D-06D9-A0F10889DC22}"/>
              </a:ext>
            </a:extLst>
          </p:cNvPr>
          <p:cNvSpPr txBox="1"/>
          <p:nvPr/>
        </p:nvSpPr>
        <p:spPr>
          <a:xfrm>
            <a:off x="296300" y="2525914"/>
            <a:ext cx="1074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18383-CC20-1AB8-A92D-ED54A074CC39}"/>
              </a:ext>
            </a:extLst>
          </p:cNvPr>
          <p:cNvCxnSpPr/>
          <p:nvPr/>
        </p:nvCxnSpPr>
        <p:spPr>
          <a:xfrm>
            <a:off x="6600746" y="2340659"/>
            <a:ext cx="0" cy="278615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E424FB-99FD-A224-A83D-8B6CAF8A3E6D}"/>
              </a:ext>
            </a:extLst>
          </p:cNvPr>
          <p:cNvSpPr txBox="1"/>
          <p:nvPr/>
        </p:nvSpPr>
        <p:spPr>
          <a:xfrm>
            <a:off x="6330178" y="3566188"/>
            <a:ext cx="591729" cy="399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B4DFB-8763-739D-A860-E4675289EE86}"/>
              </a:ext>
            </a:extLst>
          </p:cNvPr>
          <p:cNvCxnSpPr/>
          <p:nvPr/>
        </p:nvCxnSpPr>
        <p:spPr>
          <a:xfrm>
            <a:off x="2222950" y="2376919"/>
            <a:ext cx="0" cy="272195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B59E6E-23D3-875B-0B29-7BDB2AC666C0}"/>
              </a:ext>
            </a:extLst>
          </p:cNvPr>
          <p:cNvSpPr txBox="1"/>
          <p:nvPr/>
        </p:nvSpPr>
        <p:spPr>
          <a:xfrm>
            <a:off x="1964640" y="3491346"/>
            <a:ext cx="549496" cy="402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2ED7AA-730F-66B5-2539-6FC422F05F97}"/>
              </a:ext>
            </a:extLst>
          </p:cNvPr>
          <p:cNvSpPr txBox="1"/>
          <p:nvPr/>
        </p:nvSpPr>
        <p:spPr>
          <a:xfrm>
            <a:off x="5255678" y="3532413"/>
            <a:ext cx="266682" cy="40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67365-B142-0221-8BEA-57681E6ECB8B}"/>
              </a:ext>
            </a:extLst>
          </p:cNvPr>
          <p:cNvSpPr txBox="1"/>
          <p:nvPr/>
        </p:nvSpPr>
        <p:spPr>
          <a:xfrm>
            <a:off x="3328038" y="1080062"/>
            <a:ext cx="60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7984E0-7ED4-068A-1DD4-D3FE548AFCA7}"/>
              </a:ext>
            </a:extLst>
          </p:cNvPr>
          <p:cNvSpPr txBox="1"/>
          <p:nvPr/>
        </p:nvSpPr>
        <p:spPr>
          <a:xfrm>
            <a:off x="3355317" y="3193981"/>
            <a:ext cx="60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259C10-F8D9-18B5-7032-CE976888DBCB}"/>
              </a:ext>
            </a:extLst>
          </p:cNvPr>
          <p:cNvSpPr/>
          <p:nvPr/>
        </p:nvSpPr>
        <p:spPr>
          <a:xfrm rot="5400000" flipH="1">
            <a:off x="3902215" y="1537961"/>
            <a:ext cx="82930" cy="61245"/>
          </a:xfrm>
          <a:prstGeom prst="ellipse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0DB75D-D728-3B22-9B13-F80A55C21881}"/>
              </a:ext>
            </a:extLst>
          </p:cNvPr>
          <p:cNvCxnSpPr>
            <a:cxnSpLocks/>
          </p:cNvCxnSpPr>
          <p:nvPr/>
        </p:nvCxnSpPr>
        <p:spPr>
          <a:xfrm flipH="1">
            <a:off x="2760323" y="2899013"/>
            <a:ext cx="1694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3B57FC-C13E-C056-05E9-CB9483138735}"/>
              </a:ext>
            </a:extLst>
          </p:cNvPr>
          <p:cNvCxnSpPr>
            <a:cxnSpLocks/>
          </p:cNvCxnSpPr>
          <p:nvPr/>
        </p:nvCxnSpPr>
        <p:spPr>
          <a:xfrm flipH="1">
            <a:off x="2760324" y="1779147"/>
            <a:ext cx="1694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35CB7B-4A10-0DAA-545F-B92FB0364839}"/>
              </a:ext>
            </a:extLst>
          </p:cNvPr>
          <p:cNvCxnSpPr>
            <a:cxnSpLocks/>
          </p:cNvCxnSpPr>
          <p:nvPr/>
        </p:nvCxnSpPr>
        <p:spPr>
          <a:xfrm flipH="1">
            <a:off x="1388282" y="2348358"/>
            <a:ext cx="1362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C1994F-0E57-687A-E0B3-DEDA1B80EF98}"/>
              </a:ext>
            </a:extLst>
          </p:cNvPr>
          <p:cNvCxnSpPr>
            <a:cxnSpLocks/>
          </p:cNvCxnSpPr>
          <p:nvPr/>
        </p:nvCxnSpPr>
        <p:spPr>
          <a:xfrm>
            <a:off x="1391658" y="2367604"/>
            <a:ext cx="0" cy="2759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2EF5B-B4B8-4820-442D-FB6A09007F71}"/>
              </a:ext>
            </a:extLst>
          </p:cNvPr>
          <p:cNvGrpSpPr/>
          <p:nvPr/>
        </p:nvGrpSpPr>
        <p:grpSpPr>
          <a:xfrm>
            <a:off x="974249" y="3282042"/>
            <a:ext cx="847730" cy="833527"/>
            <a:chOff x="10511683" y="1426815"/>
            <a:chExt cx="1411966" cy="144312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35DFB5-D785-F39D-F588-55E76694305C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FF5D4D1-A90B-B7D2-C795-E1B6BA7C1D08}"/>
                </a:ext>
              </a:extLst>
            </p:cNvPr>
            <p:cNvGrpSpPr/>
            <p:nvPr/>
          </p:nvGrpSpPr>
          <p:grpSpPr>
            <a:xfrm rot="5400000" flipV="1">
              <a:off x="10921436" y="1708695"/>
              <a:ext cx="592455" cy="880899"/>
              <a:chOff x="3308385" y="8500612"/>
              <a:chExt cx="232510" cy="554881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F63D0D5C-7D0D-FB62-25B4-96D25847F91A}"/>
                  </a:ext>
                </a:extLst>
              </p:cNvPr>
              <p:cNvSpPr/>
              <p:nvPr/>
            </p:nvSpPr>
            <p:spPr>
              <a:xfrm rot="16200000">
                <a:off x="3286890" y="8524302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845D61AC-24D9-7FD7-2F54-D09B6F1B63E4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8194B-E626-2FCC-4EAE-8C1BDFC41F56}"/>
              </a:ext>
            </a:extLst>
          </p:cNvPr>
          <p:cNvCxnSpPr>
            <a:cxnSpLocks/>
          </p:cNvCxnSpPr>
          <p:nvPr/>
        </p:nvCxnSpPr>
        <p:spPr>
          <a:xfrm flipH="1">
            <a:off x="4446381" y="2347840"/>
            <a:ext cx="1613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8A6D05-73A5-7012-1F7D-8CA081C3FC79}"/>
              </a:ext>
            </a:extLst>
          </p:cNvPr>
          <p:cNvGrpSpPr/>
          <p:nvPr/>
        </p:nvGrpSpPr>
        <p:grpSpPr>
          <a:xfrm>
            <a:off x="5792925" y="2991536"/>
            <a:ext cx="334597" cy="1782986"/>
            <a:chOff x="7918605" y="2686715"/>
            <a:chExt cx="439795" cy="23168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DF9B03-41B2-A5A8-6A5B-173E100DD193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88C749-F668-E9CB-622A-23B1B7E402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B001-A938-4423-BEB2-882A0693B2CD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42D319D-1600-B513-7890-A2EFEF3B5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1F5A918-F858-7CBC-BAA4-27AA5104B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16FE51-C6DD-D1C0-E843-6A0C5EE79481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4B8F385-B362-5E85-DE16-64EB5DA9B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61F646-62A3-E826-06D7-8E4107253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790D8D-3BCF-3A5B-53BF-D4DF342CCDF9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EBF1904-1090-4FFE-927B-C0F316DD7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9510576-F277-D8F4-234B-2B1CF4B4C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96894C-FC2C-9DB0-8626-EF13CB3FB4C0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0432D00-8C39-4E15-0B9D-728BF7419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94362E4-901E-9704-31DC-210D45925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3ED1DA4-0EF3-5303-17C5-3FC434C46B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F960DE-C9BA-13CA-30D2-EAB095733FE2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2DF74-75FC-765C-8EF9-6F1A69E65709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BD97A-E264-1460-56F1-C1F864A53882}"/>
              </a:ext>
            </a:extLst>
          </p:cNvPr>
          <p:cNvCxnSpPr>
            <a:cxnSpLocks/>
          </p:cNvCxnSpPr>
          <p:nvPr/>
        </p:nvCxnSpPr>
        <p:spPr>
          <a:xfrm>
            <a:off x="6052480" y="2347840"/>
            <a:ext cx="0" cy="810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D2C1D4-2089-7CDD-2F19-E349CE7F2739}"/>
              </a:ext>
            </a:extLst>
          </p:cNvPr>
          <p:cNvCxnSpPr>
            <a:cxnSpLocks/>
          </p:cNvCxnSpPr>
          <p:nvPr/>
        </p:nvCxnSpPr>
        <p:spPr>
          <a:xfrm>
            <a:off x="6051858" y="4538400"/>
            <a:ext cx="0" cy="603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42C334-1F12-660A-013F-709C81F33629}"/>
              </a:ext>
            </a:extLst>
          </p:cNvPr>
          <p:cNvCxnSpPr>
            <a:cxnSpLocks/>
          </p:cNvCxnSpPr>
          <p:nvPr/>
        </p:nvCxnSpPr>
        <p:spPr>
          <a:xfrm>
            <a:off x="2776695" y="1801462"/>
            <a:ext cx="0" cy="1078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E64F-9258-7CE7-C2B9-F5D03C6BA704}"/>
              </a:ext>
            </a:extLst>
          </p:cNvPr>
          <p:cNvCxnSpPr>
            <a:cxnSpLocks/>
          </p:cNvCxnSpPr>
          <p:nvPr/>
        </p:nvCxnSpPr>
        <p:spPr>
          <a:xfrm>
            <a:off x="4446381" y="1757374"/>
            <a:ext cx="0" cy="116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66FCA-FDE1-87BC-1232-FC3BAEFF94AA}"/>
              </a:ext>
            </a:extLst>
          </p:cNvPr>
          <p:cNvCxnSpPr>
            <a:cxnSpLocks/>
          </p:cNvCxnSpPr>
          <p:nvPr/>
        </p:nvCxnSpPr>
        <p:spPr>
          <a:xfrm flipH="1">
            <a:off x="1369356" y="5126818"/>
            <a:ext cx="4690253" cy="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80575-0112-612D-06D9-A0F10889DC22}"/>
              </a:ext>
            </a:extLst>
          </p:cNvPr>
          <p:cNvSpPr txBox="1"/>
          <p:nvPr/>
        </p:nvSpPr>
        <p:spPr>
          <a:xfrm>
            <a:off x="296300" y="2525914"/>
            <a:ext cx="1074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18383-CC20-1AB8-A92D-ED54A074CC39}"/>
              </a:ext>
            </a:extLst>
          </p:cNvPr>
          <p:cNvCxnSpPr/>
          <p:nvPr/>
        </p:nvCxnSpPr>
        <p:spPr>
          <a:xfrm>
            <a:off x="6600746" y="2340659"/>
            <a:ext cx="0" cy="278615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E424FB-99FD-A224-A83D-8B6CAF8A3E6D}"/>
              </a:ext>
            </a:extLst>
          </p:cNvPr>
          <p:cNvSpPr txBox="1"/>
          <p:nvPr/>
        </p:nvSpPr>
        <p:spPr>
          <a:xfrm>
            <a:off x="6330178" y="3566188"/>
            <a:ext cx="591729" cy="399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B4DFB-8763-739D-A860-E4675289EE86}"/>
              </a:ext>
            </a:extLst>
          </p:cNvPr>
          <p:cNvCxnSpPr/>
          <p:nvPr/>
        </p:nvCxnSpPr>
        <p:spPr>
          <a:xfrm>
            <a:off x="2222950" y="2376919"/>
            <a:ext cx="0" cy="272195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B59E6E-23D3-875B-0B29-7BDB2AC666C0}"/>
              </a:ext>
            </a:extLst>
          </p:cNvPr>
          <p:cNvSpPr txBox="1"/>
          <p:nvPr/>
        </p:nvSpPr>
        <p:spPr>
          <a:xfrm>
            <a:off x="1964640" y="3491346"/>
            <a:ext cx="549496" cy="402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2ED7AA-730F-66B5-2539-6FC422F05F97}"/>
              </a:ext>
            </a:extLst>
          </p:cNvPr>
          <p:cNvSpPr txBox="1"/>
          <p:nvPr/>
        </p:nvSpPr>
        <p:spPr>
          <a:xfrm>
            <a:off x="5255678" y="3532413"/>
            <a:ext cx="266682" cy="40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67365-B142-0221-8BEA-57681E6ECB8B}"/>
              </a:ext>
            </a:extLst>
          </p:cNvPr>
          <p:cNvSpPr txBox="1"/>
          <p:nvPr/>
        </p:nvSpPr>
        <p:spPr>
          <a:xfrm>
            <a:off x="3328038" y="1080062"/>
            <a:ext cx="60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7984E0-7ED4-068A-1DD4-D3FE548AFCA7}"/>
              </a:ext>
            </a:extLst>
          </p:cNvPr>
          <p:cNvSpPr txBox="1"/>
          <p:nvPr/>
        </p:nvSpPr>
        <p:spPr>
          <a:xfrm>
            <a:off x="3355317" y="3193981"/>
            <a:ext cx="60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DAD9DF-31F6-BA6A-FB60-82845FD15481}"/>
              </a:ext>
            </a:extLst>
          </p:cNvPr>
          <p:cNvGrpSpPr/>
          <p:nvPr/>
        </p:nvGrpSpPr>
        <p:grpSpPr>
          <a:xfrm>
            <a:off x="3208406" y="1530304"/>
            <a:ext cx="782005" cy="428959"/>
            <a:chOff x="3266218" y="1527119"/>
            <a:chExt cx="782005" cy="4289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7E210F-C24E-38AD-8CF0-E281EA3DE4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2563" y="1392061"/>
              <a:ext cx="9315" cy="782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48FA9D-0EFA-B0E2-F092-A5C4C2285E21}"/>
                </a:ext>
              </a:extLst>
            </p:cNvPr>
            <p:cNvGrpSpPr/>
            <p:nvPr/>
          </p:nvGrpSpPr>
          <p:grpSpPr>
            <a:xfrm rot="16200000" flipV="1">
              <a:off x="3387044" y="1602482"/>
              <a:ext cx="394672" cy="312519"/>
              <a:chOff x="3610045" y="3464345"/>
              <a:chExt cx="693435" cy="420634"/>
            </a:xfrm>
          </p:grpSpPr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0071A33B-88D9-F4E5-B2F8-7877EBB3AF3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3947E8E-902A-2C6B-A5FA-CC8F5C144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34759B-4BF5-356A-3436-B69673E1DA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6286" y="1607726"/>
              <a:ext cx="165244" cy="15780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2259C10-F8D9-18B5-7032-CE976888DBCB}"/>
                </a:ext>
              </a:extLst>
            </p:cNvPr>
            <p:cNvSpPr/>
            <p:nvPr/>
          </p:nvSpPr>
          <p:spPr>
            <a:xfrm rot="5400000" flipH="1">
              <a:off x="3902215" y="1537961"/>
              <a:ext cx="82930" cy="61245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BAED464-452A-3F80-CDB5-9D6C26660E8C}"/>
              </a:ext>
            </a:extLst>
          </p:cNvPr>
          <p:cNvGrpSpPr/>
          <p:nvPr/>
        </p:nvGrpSpPr>
        <p:grpSpPr>
          <a:xfrm flipH="1" flipV="1">
            <a:off x="3217367" y="2719395"/>
            <a:ext cx="782005" cy="428959"/>
            <a:chOff x="3266218" y="1527119"/>
            <a:chExt cx="782005" cy="4289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35A0BFC-C31F-BE14-6AA8-4BE3C24A78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2563" y="1392061"/>
              <a:ext cx="9315" cy="782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4EB0DEA-5754-DAFC-289F-0C90C09E959E}"/>
                </a:ext>
              </a:extLst>
            </p:cNvPr>
            <p:cNvGrpSpPr/>
            <p:nvPr/>
          </p:nvGrpSpPr>
          <p:grpSpPr>
            <a:xfrm rot="16200000" flipV="1">
              <a:off x="3387044" y="1602482"/>
              <a:ext cx="394672" cy="312519"/>
              <a:chOff x="3610045" y="3464345"/>
              <a:chExt cx="693435" cy="420634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21C6B399-79D5-9C5E-CCA0-F3B85E6CB36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47F94D6-6F01-7CB4-B6B2-B3BE8F7B5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C109A7-23B2-9EA9-570A-6B28E2B3F2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6286" y="1607726"/>
              <a:ext cx="165244" cy="15780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EF5D23-182A-A311-7E70-2464238191AA}"/>
                </a:ext>
              </a:extLst>
            </p:cNvPr>
            <p:cNvSpPr/>
            <p:nvPr/>
          </p:nvSpPr>
          <p:spPr>
            <a:xfrm rot="5400000" flipH="1">
              <a:off x="3902215" y="1537961"/>
              <a:ext cx="82930" cy="61245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7126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92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SEMI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 VOLTAGE CONTROLLER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9</cp:revision>
  <dcterms:created xsi:type="dcterms:W3CDTF">2022-11-03T15:54:37Z</dcterms:created>
  <dcterms:modified xsi:type="dcterms:W3CDTF">2022-12-26T06:16:10Z</dcterms:modified>
</cp:coreProperties>
</file>