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66901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218458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219611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B41F3C-E6CB-8F3F-B440-46BF6AF4EE24}"/>
              </a:ext>
            </a:extLst>
          </p:cNvPr>
          <p:cNvCxnSpPr>
            <a:cxnSpLocks/>
          </p:cNvCxnSpPr>
          <p:nvPr/>
        </p:nvCxnSpPr>
        <p:spPr>
          <a:xfrm rot="16200000">
            <a:off x="5076404" y="338527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7560940" y="1589973"/>
            <a:ext cx="3584069" cy="1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FD8010-32DF-714B-4693-A5AD61E924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84192" y="1813895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798ECB-C1E7-A153-9B6B-838C1F6F3D88}"/>
              </a:ext>
            </a:extLst>
          </p:cNvPr>
          <p:cNvGrpSpPr/>
          <p:nvPr/>
        </p:nvGrpSpPr>
        <p:grpSpPr>
          <a:xfrm rot="16200000" flipH="1">
            <a:off x="4890372" y="2120564"/>
            <a:ext cx="512854" cy="410776"/>
            <a:chOff x="3610045" y="3464345"/>
            <a:chExt cx="693435" cy="420634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88A46133-FAC1-5D0B-4A58-27D57BCDD261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85BE9C-667C-9F90-241D-45B42A65BED2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4BBEAA-DF5C-DC52-E5DB-834004A6F8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743654" y="2341508"/>
            <a:ext cx="214725" cy="2074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 flipH="1">
            <a:off x="9698664" y="1620774"/>
            <a:ext cx="1683" cy="3279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53703" y="1590293"/>
            <a:ext cx="1776" cy="249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41" y="3962428"/>
            <a:ext cx="11798" cy="1878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66EC159-806F-1B17-F89D-8CFD191ADCD2}"/>
              </a:ext>
            </a:extLst>
          </p:cNvPr>
          <p:cNvSpPr/>
          <p:nvPr/>
        </p:nvSpPr>
        <p:spPr>
          <a:xfrm>
            <a:off x="4574538" y="336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216809-AF2D-CD33-8CBA-F28A7ADE90B4}"/>
              </a:ext>
            </a:extLst>
          </p:cNvPr>
          <p:cNvSpPr/>
          <p:nvPr/>
        </p:nvSpPr>
        <p:spPr>
          <a:xfrm>
            <a:off x="4568519" y="1861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906EF9-18D7-CD36-7E32-8D1141B1C377}"/>
              </a:ext>
            </a:extLst>
          </p:cNvPr>
          <p:cNvGrpSpPr/>
          <p:nvPr/>
        </p:nvGrpSpPr>
        <p:grpSpPr>
          <a:xfrm>
            <a:off x="9076968" y="437197"/>
            <a:ext cx="897065" cy="819897"/>
            <a:chOff x="9076968" y="437197"/>
            <a:chExt cx="897065" cy="819897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CD3C850-C73E-5685-7386-9F762615D31D}"/>
                </a:ext>
              </a:extLst>
            </p:cNvPr>
            <p:cNvGrpSpPr/>
            <p:nvPr/>
          </p:nvGrpSpPr>
          <p:grpSpPr>
            <a:xfrm>
              <a:off x="9076968" y="437197"/>
              <a:ext cx="897065" cy="819897"/>
              <a:chOff x="5736068" y="1686622"/>
              <a:chExt cx="1042108" cy="99363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F88FD44-C257-74EB-5FDD-1125722E67B4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0D38FC-BE9D-BF4D-1680-63F73F3E634F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70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C38FE0-3D2C-08B5-E6C4-CEBE0695E75E}"/>
                </a:ext>
              </a:extLst>
            </p:cNvPr>
            <p:cNvCxnSpPr/>
            <p:nvPr/>
          </p:nvCxnSpPr>
          <p:spPr>
            <a:xfrm>
              <a:off x="9397916" y="1113132"/>
              <a:ext cx="2551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B2C3726-3E82-F16E-F0AB-D6DFF40C69F5}"/>
              </a:ext>
            </a:extLst>
          </p:cNvPr>
          <p:cNvSpPr txBox="1"/>
          <p:nvPr/>
        </p:nvSpPr>
        <p:spPr>
          <a:xfrm>
            <a:off x="8737790" y="482190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CC5484-184A-04F5-DF7C-233980E2B77B}"/>
              </a:ext>
            </a:extLst>
          </p:cNvPr>
          <p:cNvSpPr txBox="1"/>
          <p:nvPr/>
        </p:nvSpPr>
        <p:spPr>
          <a:xfrm>
            <a:off x="10046534" y="450508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361FA8C-0BC3-8AFD-7006-A72A3847DA1E}"/>
              </a:ext>
            </a:extLst>
          </p:cNvPr>
          <p:cNvGrpSpPr/>
          <p:nvPr/>
        </p:nvGrpSpPr>
        <p:grpSpPr>
          <a:xfrm>
            <a:off x="10560768" y="401140"/>
            <a:ext cx="897065" cy="819897"/>
            <a:chOff x="5736068" y="1686622"/>
            <a:chExt cx="1042108" cy="99363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0B67F98-1536-D03C-3B39-2D40DE3A080D}"/>
                </a:ext>
              </a:extLst>
            </p:cNvPr>
            <p:cNvSpPr/>
            <p:nvPr/>
          </p:nvSpPr>
          <p:spPr>
            <a:xfrm>
              <a:off x="5736068" y="168662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4AAB8EE-9976-CD57-90FC-26EE1EE29312}"/>
                </a:ext>
              </a:extLst>
            </p:cNvPr>
            <p:cNvSpPr txBox="1"/>
            <p:nvPr/>
          </p:nvSpPr>
          <p:spPr>
            <a:xfrm>
              <a:off x="5999025" y="1717945"/>
              <a:ext cx="516194" cy="70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BFC7CBF-008F-E09C-B544-4C1772BEF66F}"/>
              </a:ext>
            </a:extLst>
          </p:cNvPr>
          <p:cNvGrpSpPr/>
          <p:nvPr/>
        </p:nvGrpSpPr>
        <p:grpSpPr>
          <a:xfrm rot="5400000" flipV="1">
            <a:off x="10970325" y="907061"/>
            <a:ext cx="131685" cy="304028"/>
            <a:chOff x="3898812" y="2986773"/>
            <a:chExt cx="232509" cy="554879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341F7BD6-35B6-AF6C-8A56-9779924B2DC4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76BA579-A737-D26B-AC87-85EBC4875539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2CBA8AB-9278-DE64-DFAD-21E7463FC490}"/>
              </a:ext>
            </a:extLst>
          </p:cNvPr>
          <p:cNvCxnSpPr>
            <a:cxnSpLocks/>
          </p:cNvCxnSpPr>
          <p:nvPr/>
        </p:nvCxnSpPr>
        <p:spPr>
          <a:xfrm>
            <a:off x="9692715" y="4861409"/>
            <a:ext cx="7639" cy="97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B00BDA-A50C-B796-71CB-EE1AE56D02DE}"/>
              </a:ext>
            </a:extLst>
          </p:cNvPr>
          <p:cNvGrpSpPr/>
          <p:nvPr/>
        </p:nvGrpSpPr>
        <p:grpSpPr>
          <a:xfrm rot="16200000" flipV="1">
            <a:off x="4921457" y="793422"/>
            <a:ext cx="512854" cy="410776"/>
            <a:chOff x="3610045" y="3464345"/>
            <a:chExt cx="693435" cy="420634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A815B1FA-CFD9-38FB-16CE-EBA02A4AE1B7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E14FC6-600B-7B61-ED29-1CFD9689CC80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CDA49D9F-AEB3-E24D-53AF-4078C58F736C}"/>
              </a:ext>
            </a:extLst>
          </p:cNvPr>
          <p:cNvSpPr/>
          <p:nvPr/>
        </p:nvSpPr>
        <p:spPr>
          <a:xfrm rot="16200000" flipV="1">
            <a:off x="4747752" y="2496740"/>
            <a:ext cx="45719" cy="45719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28EB4B6-A5E7-C319-8357-B127233F4023}"/>
              </a:ext>
            </a:extLst>
          </p:cNvPr>
          <p:cNvGrpSpPr/>
          <p:nvPr/>
        </p:nvGrpSpPr>
        <p:grpSpPr>
          <a:xfrm rot="10800000">
            <a:off x="1917866" y="928617"/>
            <a:ext cx="604877" cy="512854"/>
            <a:chOff x="4747310" y="2069525"/>
            <a:chExt cx="604877" cy="51285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E2BE1E-2AB9-CC7F-0A01-C2EB205E973C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E7A29293-40FD-A1AE-F530-56C83BDD005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BE55F0E-9E6D-E64A-4F8D-BB5AD290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8901547-7618-5E44-F225-4AA21C70775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7E374E-D5A7-D390-92FD-D4D9054AC2D2}"/>
                </a:ext>
              </a:extLst>
            </p:cNvPr>
            <p:cNvSpPr/>
            <p:nvPr/>
          </p:nvSpPr>
          <p:spPr>
            <a:xfrm rot="16200000" flipV="1">
              <a:off x="4747752" y="2496740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B804AB2-D0BF-FE79-FE92-3DC77E444F27}"/>
              </a:ext>
            </a:extLst>
          </p:cNvPr>
          <p:cNvGrpSpPr/>
          <p:nvPr/>
        </p:nvGrpSpPr>
        <p:grpSpPr>
          <a:xfrm>
            <a:off x="7993656" y="3426083"/>
            <a:ext cx="512854" cy="630509"/>
            <a:chOff x="7992394" y="3426266"/>
            <a:chExt cx="512854" cy="6305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5DE584C-4A15-502B-EA12-65D46BCF0674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DFFD54C1-457C-FF81-BEEF-A48F30C0A31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0685C-A8AD-A3C7-F810-0B0660B4D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017C2D5-D734-9096-43AA-AFD1B94E8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CC20089-CD60-4684-967D-CE46737BB936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915CBB3-DC3D-BE38-16D7-B39302AFC571}"/>
              </a:ext>
            </a:extLst>
          </p:cNvPr>
          <p:cNvGrpSpPr/>
          <p:nvPr/>
        </p:nvGrpSpPr>
        <p:grpSpPr>
          <a:xfrm>
            <a:off x="9421745" y="3395575"/>
            <a:ext cx="512854" cy="630509"/>
            <a:chOff x="7992394" y="3426266"/>
            <a:chExt cx="512854" cy="63050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60046E9-55E3-7EB2-9BE2-11888CF4300F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5B738434-A4C3-09FB-62BA-7CFA6C47A9C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47309EF-EFE0-1904-A9CA-0BE0E7E9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C3D99F-2F2F-A14C-B884-4819D1C2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AC5DD21-E036-58F4-E9C4-22D37EC444E5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6A697E-6FCA-FB44-8237-A7BC0B2050C5}"/>
              </a:ext>
            </a:extLst>
          </p:cNvPr>
          <p:cNvGrpSpPr/>
          <p:nvPr/>
        </p:nvGrpSpPr>
        <p:grpSpPr>
          <a:xfrm rot="5400000">
            <a:off x="6610756" y="737398"/>
            <a:ext cx="439795" cy="1449883"/>
            <a:chOff x="9357780" y="2716384"/>
            <a:chExt cx="439795" cy="214419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9055049" y="3647942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2716384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4390468"/>
              <a:ext cx="0" cy="47011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12590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76205" y="386821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6" y="1708695"/>
                <a:ext cx="592455" cy="880899"/>
                <a:chOff x="3308385" y="8500612"/>
                <a:chExt cx="232510" cy="554881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90" y="8524302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163AC4-9F87-17BD-D6B6-5105CBB8B405}"/>
              </a:ext>
            </a:extLst>
          </p:cNvPr>
          <p:cNvCxnSpPr>
            <a:cxnSpLocks/>
          </p:cNvCxnSpPr>
          <p:nvPr/>
        </p:nvCxnSpPr>
        <p:spPr>
          <a:xfrm flipV="1">
            <a:off x="3971638" y="6369425"/>
            <a:ext cx="4272405" cy="1271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8B86A2-21A9-BFBF-0300-C0E9F4C0CBA3}"/>
              </a:ext>
            </a:extLst>
          </p:cNvPr>
          <p:cNvCxnSpPr/>
          <p:nvPr/>
        </p:nvCxnSpPr>
        <p:spPr>
          <a:xfrm>
            <a:off x="1056225" y="6382138"/>
            <a:ext cx="291425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FB9D8-B3C0-4BD8-939E-CAEA0AA7A694}"/>
              </a:ext>
            </a:extLst>
          </p:cNvPr>
          <p:cNvGrpSpPr/>
          <p:nvPr/>
        </p:nvGrpSpPr>
        <p:grpSpPr>
          <a:xfrm>
            <a:off x="292690" y="485191"/>
            <a:ext cx="11774570" cy="6115067"/>
            <a:chOff x="331131" y="677395"/>
            <a:chExt cx="11774570" cy="6115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25D0D1-DCBE-1CD9-B492-57740D5BE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33" y="3429000"/>
              <a:ext cx="1050483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623D38-4E5D-0720-8106-B3BC5693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4130455"/>
              <a:ext cx="10483065" cy="10782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72E4E6-4EB4-F439-824E-8FE8A27769E4}"/>
                </a:ext>
              </a:extLst>
            </p:cNvPr>
            <p:cNvSpPr/>
            <p:nvPr/>
          </p:nvSpPr>
          <p:spPr>
            <a:xfrm>
              <a:off x="3971723" y="1280676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EDEFB-B8A8-6A0E-0386-2CA00E4F0C41}"/>
                </a:ext>
              </a:extLst>
            </p:cNvPr>
            <p:cNvSpPr/>
            <p:nvPr/>
          </p:nvSpPr>
          <p:spPr>
            <a:xfrm>
              <a:off x="5410054" y="1271233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DA2093-E2BE-E814-F886-967E14274A2B}"/>
                </a:ext>
              </a:extLst>
            </p:cNvPr>
            <p:cNvSpPr/>
            <p:nvPr/>
          </p:nvSpPr>
          <p:spPr>
            <a:xfrm>
              <a:off x="6840781" y="1257242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C67986-6ED2-8A23-E663-B1E1587B9B47}"/>
                </a:ext>
              </a:extLst>
            </p:cNvPr>
            <p:cNvGrpSpPr/>
            <p:nvPr/>
          </p:nvGrpSpPr>
          <p:grpSpPr>
            <a:xfrm>
              <a:off x="1037133" y="850187"/>
              <a:ext cx="10504834" cy="1886073"/>
              <a:chOff x="1037133" y="850187"/>
              <a:chExt cx="10504834" cy="1886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E72596-7248-5432-8159-9ADC4DEA7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850187"/>
                <a:ext cx="0" cy="1856082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4DEB3D-2F13-C408-E733-7C20B9549060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2D88750-1A12-617A-44E8-558953BB2F69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216129-27B2-48E8-754D-32D9CCEDD524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B4E6A4-B27F-D21C-2686-88072D497F1A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FD3EA6-357F-F306-EDC3-EB3C31EACA26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FC3C61-7950-C692-D0DD-7CBA7FF2D6C7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B78F078-B6FF-5AEC-2326-018678A6C1CA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96BA1E-D8CA-E228-0B38-E334DD952355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D786D37-1E74-5A74-2125-72209FFC66F6}"/>
                  </a:ext>
                </a:extLst>
              </p:cNvPr>
              <p:cNvSpPr/>
              <p:nvPr/>
            </p:nvSpPr>
            <p:spPr>
              <a:xfrm flipV="1">
                <a:off x="469328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A38CDA9-1301-3E01-2A8C-7F8EC7CB9553}"/>
                  </a:ext>
                </a:extLst>
              </p:cNvPr>
              <p:cNvSpPr/>
              <p:nvPr/>
            </p:nvSpPr>
            <p:spPr>
              <a:xfrm flipV="1">
                <a:off x="6122305" y="200141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2477E8-47B1-33CE-2A50-10C18BF4DBEE}"/>
                  </a:ext>
                </a:extLst>
              </p:cNvPr>
              <p:cNvSpPr/>
              <p:nvPr/>
            </p:nvSpPr>
            <p:spPr>
              <a:xfrm flipV="1">
                <a:off x="7564029" y="1967977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48D52EF-211E-E60C-B24B-A0B11C046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85770A-A5FE-1569-D4DD-EC087DE23FDD}"/>
                </a:ext>
              </a:extLst>
            </p:cNvPr>
            <p:cNvGrpSpPr/>
            <p:nvPr/>
          </p:nvGrpSpPr>
          <p:grpSpPr>
            <a:xfrm>
              <a:off x="1037133" y="4516016"/>
              <a:ext cx="10504834" cy="1869123"/>
              <a:chOff x="1037133" y="929950"/>
              <a:chExt cx="10504834" cy="186912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EDEB9-D02B-7AD3-2C83-E1EA13C84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929950"/>
                <a:ext cx="0" cy="1869123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55E28C-DCA0-B279-42A8-92D8E52DE2DB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3E8ADB-3D4B-8AD4-23A7-045810ACDD0F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6076EE-9061-CA15-1E1A-CA4F00CC20EF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634BF8F-E564-46BE-403B-540C8440F860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28BF63D-7C03-2BDA-7AA4-6CADB27AD14C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D147CD5-2191-0690-B0FD-241A23909C1B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E98D8A-174C-C60D-2ACF-CA52F1675DC6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4FDE4C6-1D19-27AA-1952-AC465C0DC9A2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5997D2-F9FB-FEDC-FC5F-549DFB804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539D4E-BEE9-0989-D673-1F327068D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2879061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F33363-46A3-DA7C-0D3C-1BC039B4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10" y="3591298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1D388-0056-6BEF-0E5B-C5B4044A9AE7}"/>
                </a:ext>
              </a:extLst>
            </p:cNvPr>
            <p:cNvSpPr/>
            <p:nvPr/>
          </p:nvSpPr>
          <p:spPr>
            <a:xfrm>
              <a:off x="1052679" y="3221989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F8534F-D270-57BD-3757-6CD93F567B2F}"/>
                </a:ext>
              </a:extLst>
            </p:cNvPr>
            <p:cNvSpPr/>
            <p:nvPr/>
          </p:nvSpPr>
          <p:spPr>
            <a:xfrm>
              <a:off x="2506694" y="3212658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65AB13-6BAF-F999-411A-C5578A3316A6}"/>
                </a:ext>
              </a:extLst>
            </p:cNvPr>
            <p:cNvSpPr/>
            <p:nvPr/>
          </p:nvSpPr>
          <p:spPr>
            <a:xfrm>
              <a:off x="8266768" y="3214803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8AE5-3D18-DE0D-B318-BFC1E71D896E}"/>
                </a:ext>
              </a:extLst>
            </p:cNvPr>
            <p:cNvSpPr/>
            <p:nvPr/>
          </p:nvSpPr>
          <p:spPr>
            <a:xfrm>
              <a:off x="9700407" y="3231795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C8A61D-B487-EBAF-D573-DE950782F379}"/>
                </a:ext>
              </a:extLst>
            </p:cNvPr>
            <p:cNvGrpSpPr/>
            <p:nvPr/>
          </p:nvGrpSpPr>
          <p:grpSpPr>
            <a:xfrm>
              <a:off x="1789796" y="3938241"/>
              <a:ext cx="1500666" cy="199890"/>
              <a:chOff x="1789796" y="3938241"/>
              <a:chExt cx="1500666" cy="1998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D6F864-BE66-E29D-72BB-9A7164E4FBE8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B48AEE-107C-542F-3E42-B3BA986F44CE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D4D3AC-DE62-7EC0-1FBA-C260C541C2C4}"/>
                </a:ext>
              </a:extLst>
            </p:cNvPr>
            <p:cNvGrpSpPr/>
            <p:nvPr/>
          </p:nvGrpSpPr>
          <p:grpSpPr>
            <a:xfrm>
              <a:off x="8982730" y="3932127"/>
              <a:ext cx="1500666" cy="199890"/>
              <a:chOff x="1789796" y="3938241"/>
              <a:chExt cx="1500666" cy="1998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EB70CB-F99E-CA78-9EAD-A0BDC5B51635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DABC81-5D86-91A7-4207-5D2F2F72D909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050B9E-8992-E4B9-6B9E-D75964425D24}"/>
                </a:ext>
              </a:extLst>
            </p:cNvPr>
            <p:cNvSpPr txBox="1"/>
            <p:nvPr/>
          </p:nvSpPr>
          <p:spPr>
            <a:xfrm>
              <a:off x="344347" y="677395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FF68B9-67B3-9C15-046A-E4C9227E64CE}"/>
                </a:ext>
              </a:extLst>
            </p:cNvPr>
            <p:cNvSpPr txBox="1"/>
            <p:nvPr/>
          </p:nvSpPr>
          <p:spPr>
            <a:xfrm>
              <a:off x="344347" y="4473124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2244D9-92BF-719D-E50D-12A591883A57}"/>
                </a:ext>
              </a:extLst>
            </p:cNvPr>
            <p:cNvSpPr txBox="1"/>
            <p:nvPr/>
          </p:nvSpPr>
          <p:spPr>
            <a:xfrm>
              <a:off x="331131" y="3535382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6438C-D802-039A-06EA-B6B05AFCF9D8}"/>
                </a:ext>
              </a:extLst>
            </p:cNvPr>
            <p:cNvSpPr txBox="1"/>
            <p:nvPr/>
          </p:nvSpPr>
          <p:spPr>
            <a:xfrm>
              <a:off x="353176" y="280019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C063C6-3858-14EC-6C87-B9A663F4C561}"/>
                </a:ext>
              </a:extLst>
            </p:cNvPr>
            <p:cNvSpPr txBox="1"/>
            <p:nvPr/>
          </p:nvSpPr>
          <p:spPr>
            <a:xfrm>
              <a:off x="11307227" y="1706367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63AD0B-B2AB-119C-D61D-912BFABA9F0B}"/>
                </a:ext>
              </a:extLst>
            </p:cNvPr>
            <p:cNvSpPr txBox="1"/>
            <p:nvPr/>
          </p:nvSpPr>
          <p:spPr>
            <a:xfrm>
              <a:off x="11313394" y="3167390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03C0BA-2127-9933-8242-CCE15CB9F795}"/>
                </a:ext>
              </a:extLst>
            </p:cNvPr>
            <p:cNvSpPr txBox="1"/>
            <p:nvPr/>
          </p:nvSpPr>
          <p:spPr>
            <a:xfrm>
              <a:off x="11307227" y="3844886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286FCB-6E27-7D23-A183-C2FB4AEC2339}"/>
                </a:ext>
              </a:extLst>
            </p:cNvPr>
            <p:cNvSpPr txBox="1"/>
            <p:nvPr/>
          </p:nvSpPr>
          <p:spPr>
            <a:xfrm>
              <a:off x="11307227" y="530721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5CD7E-7891-AF5D-06A3-95CC13ACADCD}"/>
                </a:ext>
              </a:extLst>
            </p:cNvPr>
            <p:cNvSpPr txBox="1"/>
            <p:nvPr/>
          </p:nvSpPr>
          <p:spPr>
            <a:xfrm>
              <a:off x="2089340" y="6330797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51E7C-374A-2C26-342D-CB3EE199F326}"/>
                </a:ext>
              </a:extLst>
            </p:cNvPr>
            <p:cNvSpPr txBox="1"/>
            <p:nvPr/>
          </p:nvSpPr>
          <p:spPr>
            <a:xfrm>
              <a:off x="5580566" y="6296613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H="1">
            <a:off x="3042695" y="2010495"/>
            <a:ext cx="27079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3071602" y="2035504"/>
            <a:ext cx="0" cy="358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2522958" y="3223764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>
            <a:off x="6402601" y="2009822"/>
            <a:ext cx="28045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8856640" y="2846268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197799" y="2009822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196982" y="4856329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>
            <a:off x="3042289" y="5620944"/>
            <a:ext cx="6164881" cy="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1242403" y="3324614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9918442" y="2000491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9586930" y="3581300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4164255" y="2047608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3837742" y="3416845"/>
            <a:ext cx="701958" cy="390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333937" y="3638354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22D44-C9F5-20B7-EEFF-27D70D3857B3}"/>
              </a:ext>
            </a:extLst>
          </p:cNvPr>
          <p:cNvGrpSpPr/>
          <p:nvPr/>
        </p:nvGrpSpPr>
        <p:grpSpPr>
          <a:xfrm>
            <a:off x="5750638" y="1236776"/>
            <a:ext cx="1161133" cy="1459740"/>
            <a:chOff x="5935168" y="1220910"/>
            <a:chExt cx="1161133" cy="145974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418E5E-2DB1-D095-E24C-23D98E5BFC0C}"/>
                </a:ext>
              </a:extLst>
            </p:cNvPr>
            <p:cNvSpPr/>
            <p:nvPr/>
          </p:nvSpPr>
          <p:spPr>
            <a:xfrm rot="16200000" flipV="1">
              <a:off x="5930456" y="1892441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565CFAD-2E4E-C285-B17D-89E023295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168" y="1230241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507A9B3-C808-71FC-9856-6F1103F14059}"/>
                </a:ext>
              </a:extLst>
            </p:cNvPr>
            <p:cNvSpPr/>
            <p:nvPr/>
          </p:nvSpPr>
          <p:spPr>
            <a:xfrm rot="5400000" flipH="1" flipV="1">
              <a:off x="5930456" y="1346256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A28834-DCBB-8AF9-4127-47290E0E4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31" y="1220910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D6778B-60C1-C71E-7658-292AE3CA892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128" y="2346112"/>
              <a:ext cx="449693" cy="24519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FBDBD9-034B-76B9-0CB8-1A0634EC99C1}"/>
                </a:ext>
              </a:extLst>
            </p:cNvPr>
            <p:cNvSpPr/>
            <p:nvPr/>
          </p:nvSpPr>
          <p:spPr>
            <a:xfrm>
              <a:off x="6921073" y="2501968"/>
              <a:ext cx="175228" cy="1786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A9C31B-8205-722F-3566-E20EC3D61DC5}"/>
              </a:ext>
            </a:extLst>
          </p:cNvPr>
          <p:cNvSpPr txBox="1"/>
          <p:nvPr/>
        </p:nvSpPr>
        <p:spPr>
          <a:xfrm>
            <a:off x="5409994" y="2600984"/>
            <a:ext cx="141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V="1">
            <a:off x="6198142" y="449176"/>
            <a:ext cx="0" cy="306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2178036" y="2000191"/>
            <a:ext cx="8160" cy="36219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1629392" y="3188451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1965458"/>
            <a:ext cx="2491293" cy="9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9500806" y="2811235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841965" y="1974789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841148" y="4821296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5605485"/>
            <a:ext cx="7673300" cy="16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337708" y="3271676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10562608" y="1965458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10231096" y="3546267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3037423" y="2029946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2772964" y="3384514"/>
            <a:ext cx="6025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978103" y="3603321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29481-EB67-B8D2-DD71-CB848D9E9AD7}"/>
              </a:ext>
            </a:extLst>
          </p:cNvPr>
          <p:cNvSpPr/>
          <p:nvPr/>
        </p:nvSpPr>
        <p:spPr>
          <a:xfrm rot="18889903">
            <a:off x="5115796" y="885720"/>
            <a:ext cx="2164692" cy="21594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D0422-B44C-B555-C961-4DC3E5D387D9}"/>
              </a:ext>
            </a:extLst>
          </p:cNvPr>
          <p:cNvGrpSpPr/>
          <p:nvPr/>
        </p:nvGrpSpPr>
        <p:grpSpPr>
          <a:xfrm rot="16200000">
            <a:off x="5701793" y="1735426"/>
            <a:ext cx="1027870" cy="548191"/>
            <a:chOff x="4576309" y="2069522"/>
            <a:chExt cx="1027870" cy="5481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F7D213-5C7D-2C37-6B06-72FC3479B9B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A5998A-145D-85D1-9F8C-3BE4417A0E9D}"/>
                </a:ext>
              </a:extLst>
            </p:cNvPr>
            <p:cNvGrpSpPr/>
            <p:nvPr/>
          </p:nvGrpSpPr>
          <p:grpSpPr>
            <a:xfrm rot="16200000" flipH="1">
              <a:off x="4890372" y="2120561"/>
              <a:ext cx="512854" cy="410776"/>
              <a:chOff x="3610041" y="3464345"/>
              <a:chExt cx="693435" cy="420634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526BC6F3-A969-8FD9-F1CC-DD8D76043B4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17FD9C-CC63-99FD-A3E3-949AC97F1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547D6-BF41-2422-EC42-3F42B9C012C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7BE761-F7BB-04F7-629D-BF8D4510860A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379AE-3066-1A8B-55A4-12314CB55BD0}"/>
              </a:ext>
            </a:extLst>
          </p:cNvPr>
          <p:cNvGrpSpPr/>
          <p:nvPr/>
        </p:nvGrpSpPr>
        <p:grpSpPr>
          <a:xfrm rot="8105944">
            <a:off x="4925505" y="878541"/>
            <a:ext cx="1027870" cy="597901"/>
            <a:chOff x="5684207" y="4079267"/>
            <a:chExt cx="1027870" cy="5979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B62568-7093-EBA2-1DE2-CCDD7427553A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CDC7E8-34E0-CA7D-24D9-262466757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23EE3877-4395-553D-2344-ED6537D8B90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554552-7446-1C13-9AEA-60C192A94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BBC32D-807C-51B9-15FF-3566DAA4CBD2}"/>
              </a:ext>
            </a:extLst>
          </p:cNvPr>
          <p:cNvGrpSpPr/>
          <p:nvPr/>
        </p:nvGrpSpPr>
        <p:grpSpPr>
          <a:xfrm rot="8105944">
            <a:off x="6483862" y="2380492"/>
            <a:ext cx="1027870" cy="597901"/>
            <a:chOff x="5684207" y="4079267"/>
            <a:chExt cx="1027870" cy="5979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ABFD9F-EA1C-4C49-F7A2-A794925831E3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88EEC0-28DF-0677-7EF0-FB10C4739A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036619D0-6870-7FB5-321A-75074A0B807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CC5B1-7CE9-6924-D22A-0F0037455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D4B8A-071D-4A28-D962-FD97B7A06839}"/>
              </a:ext>
            </a:extLst>
          </p:cNvPr>
          <p:cNvGrpSpPr/>
          <p:nvPr/>
        </p:nvGrpSpPr>
        <p:grpSpPr>
          <a:xfrm rot="2705944">
            <a:off x="4917684" y="2433920"/>
            <a:ext cx="1027870" cy="597901"/>
            <a:chOff x="5684207" y="4079267"/>
            <a:chExt cx="1027870" cy="5979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7C09C9-7611-28F3-7B38-68E699CD7B44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D6ECAC-FA4F-703F-46E8-51E8625435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5DC116C-48FC-93B3-49B1-808F08577D1C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807B7D-93A0-119B-AC17-3A111184F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1BDC8-470F-783C-2D37-F2978757817E}"/>
              </a:ext>
            </a:extLst>
          </p:cNvPr>
          <p:cNvGrpSpPr/>
          <p:nvPr/>
        </p:nvGrpSpPr>
        <p:grpSpPr>
          <a:xfrm rot="2705944">
            <a:off x="6470185" y="916813"/>
            <a:ext cx="1027870" cy="597901"/>
            <a:chOff x="5684207" y="4079267"/>
            <a:chExt cx="1027870" cy="5979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8D5C2-4BB2-6A64-99F9-269E1E3660CF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9D2C3D-9AD0-91EB-8231-84C95A3957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9790E37C-CBCC-8A56-36E9-CAC5DAD94650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5D3469-0AC4-F915-618B-F8730F1AC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75A11-9291-9833-456E-5E2336EF3E8F}"/>
              </a:ext>
            </a:extLst>
          </p:cNvPr>
          <p:cNvCxnSpPr>
            <a:cxnSpLocks/>
          </p:cNvCxnSpPr>
          <p:nvPr/>
        </p:nvCxnSpPr>
        <p:spPr>
          <a:xfrm flipH="1" flipV="1">
            <a:off x="7726954" y="1969084"/>
            <a:ext cx="2124382" cy="11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64C8-CD15-9829-8F41-2AA1D13BD29E}"/>
              </a:ext>
            </a:extLst>
          </p:cNvPr>
          <p:cNvSpPr txBox="1"/>
          <p:nvPr/>
        </p:nvSpPr>
        <p:spPr>
          <a:xfrm>
            <a:off x="6317325" y="1714203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02104-A90D-448B-FC24-48A6E2972346}"/>
              </a:ext>
            </a:extLst>
          </p:cNvPr>
          <p:cNvSpPr txBox="1"/>
          <p:nvPr/>
        </p:nvSpPr>
        <p:spPr>
          <a:xfrm>
            <a:off x="4540973" y="754167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81E19-04AB-EAA5-8E36-6783ED5A65FB}"/>
              </a:ext>
            </a:extLst>
          </p:cNvPr>
          <p:cNvSpPr txBox="1"/>
          <p:nvPr/>
        </p:nvSpPr>
        <p:spPr>
          <a:xfrm>
            <a:off x="7176967" y="737905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602A9B-EADF-35E0-19F4-CBD8BA253E24}"/>
              </a:ext>
            </a:extLst>
          </p:cNvPr>
          <p:cNvSpPr txBox="1"/>
          <p:nvPr/>
        </p:nvSpPr>
        <p:spPr>
          <a:xfrm>
            <a:off x="4669331" y="2861990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8BDDEF-D061-925B-8508-A568870E5761}"/>
              </a:ext>
            </a:extLst>
          </p:cNvPr>
          <p:cNvSpPr txBox="1"/>
          <p:nvPr/>
        </p:nvSpPr>
        <p:spPr>
          <a:xfrm>
            <a:off x="7164606" y="2799406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93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13</cp:revision>
  <dcterms:created xsi:type="dcterms:W3CDTF">2022-12-14T15:26:43Z</dcterms:created>
  <dcterms:modified xsi:type="dcterms:W3CDTF">2023-02-16T18:39:39Z</dcterms:modified>
</cp:coreProperties>
</file>