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B769E-45B7-4A9A-B879-35F39041632D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7ADEF-2F86-4297-9E55-61A9019DF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98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7ADEF-2F86-4297-9E55-61A9019DF66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3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1CA7-620D-A4C7-9985-18505D479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2299-421C-4B54-7A5B-EA178B4EF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F675-8892-7ACB-7A98-27D2B0AA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EFF99-4B10-5E49-6480-DAD4BF04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492EC-3ACA-8DEB-73AD-C9DC16A4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4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DC8D-ABD0-F43D-FE9C-49CB6E20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59FAD-9EEB-0926-0002-3EC29CE27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9E4B-4AA2-4D5F-30DF-6B9B00AC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8E09-5ABE-2F11-4056-EDBFDC0B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DD46-5444-F8F2-511E-DA4600D9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57B7F-F471-AA13-BA8C-503EC1AC6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34550-9DBD-8111-4D38-E9298925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0D31-303D-3BCE-DDF2-1548511C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4104-F40A-7F20-7D55-F25C0529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E758-EC31-8C02-77F6-105AA162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2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F900-E2E8-9874-BEF3-DEB26C60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AE2B-8C28-7667-A065-364366BC3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0C14-C7D8-FE1E-A4CC-4901FBBD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09BDC-1111-DCDC-078C-161AF0AA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21BC-0FEE-8434-2CCE-6D9FA9C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8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7760-1DD8-417D-2BBA-BAB2BA5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B208-55A5-F5A2-276E-E43A3137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FB924-2DCC-37A6-E85C-5B75E882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7F31-A986-8E5A-3FF6-6005496F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7191-0346-A8C4-8774-F661147A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6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5A9B-7BA4-AA3A-FCCD-6DAF7946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D56B-497C-EA8F-D7D6-989186550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90620-016F-1C95-603C-F2E0FC8E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6286-FECC-BD0F-4FEB-8776E1A0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66D2-4138-B614-FF33-44B006FB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87664-8EE3-72AB-B824-C611FA4F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45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7226-0531-5F1C-2BE2-352EE9E7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D570-5601-4AAA-8E68-3CA1BA88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3FACF-C838-7B5C-A03A-2027FFCB7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95CD4-1779-9D05-116F-6C74BBFB7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B2A03-E205-20F9-5E49-95A236629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62EE5-7B48-0164-9392-8C44395B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B117E-EF63-48D5-0C47-D7B95DEF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273B1-1676-0E87-917B-9582CD0C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88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8A77-0166-6D83-63DB-EE6333B4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FFE62-68B8-83D4-0F46-A92DC3DF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D753B-1C78-AD39-0A00-29CA2CC2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893B4-C740-F2E6-6F79-C7D90D3B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9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F3DBD-9FCE-5D8B-9B77-6E926589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16E25-8872-9962-695D-330F37C2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185BF-A836-EB73-3706-F62D899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90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ED5-F570-F8E9-D1E1-1AE72F16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0FAC-E45B-1B22-FF56-9551A754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99F8-FE53-EEB4-A3C0-526FE5633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EF6D3-199B-CB3A-1B2D-DFE90DEC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1B094-E28E-F72C-48F0-EF306E79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58D92-0340-05D3-E2DF-1A99760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34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274C-62FC-B9DB-6555-3132B396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65E6A-F6E2-2744-E898-A1B4E0A2A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A9F37-21DA-84A5-F5E5-7C92C20FD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13824-1CDF-B0B7-6CC0-211010AC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78087-A905-7506-E943-0B101128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EB7E4-A387-427D-DE84-D5182899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64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E5CE6-0A2B-5CBC-7E53-34BF5B19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58EE4-A497-015B-22F2-2BB49BD8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EB7A-D424-04B5-AC20-9D1261A6F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3FFE-9A5A-4402-BEFA-9C2CD0CB822F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2E12-FDA1-C1B5-7563-01C82ED89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BF9E-2DBB-0C02-71CA-8F3DF754A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633F-EC90-4E9B-ABA7-2DC92357A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65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D881FDE-05AC-6B7C-A633-279E73E4936D}"/>
              </a:ext>
            </a:extLst>
          </p:cNvPr>
          <p:cNvCxnSpPr>
            <a:cxnSpLocks/>
          </p:cNvCxnSpPr>
          <p:nvPr/>
        </p:nvCxnSpPr>
        <p:spPr>
          <a:xfrm flipV="1">
            <a:off x="11151195" y="609967"/>
            <a:ext cx="7185" cy="1576219"/>
          </a:xfrm>
          <a:prstGeom prst="line">
            <a:avLst/>
          </a:prstGeom>
          <a:ln w="38100">
            <a:solidFill>
              <a:srgbClr val="008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BA567EB1-D961-05F2-8C86-2E5DC9C5E7D0}"/>
              </a:ext>
            </a:extLst>
          </p:cNvPr>
          <p:cNvCxnSpPr>
            <a:cxnSpLocks/>
            <a:endCxn id="437" idx="4"/>
          </p:cNvCxnSpPr>
          <p:nvPr/>
        </p:nvCxnSpPr>
        <p:spPr>
          <a:xfrm>
            <a:off x="7151569" y="841114"/>
            <a:ext cx="9209" cy="56524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125DCE-0C7B-AAF1-23AF-C330606BF630}"/>
              </a:ext>
            </a:extLst>
          </p:cNvPr>
          <p:cNvCxnSpPr>
            <a:cxnSpLocks/>
          </p:cNvCxnSpPr>
          <p:nvPr/>
        </p:nvCxnSpPr>
        <p:spPr>
          <a:xfrm flipH="1" flipV="1">
            <a:off x="900099" y="2028206"/>
            <a:ext cx="2" cy="4276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3C33D8-6410-9252-2ED9-D77B919C9E98}"/>
              </a:ext>
            </a:extLst>
          </p:cNvPr>
          <p:cNvCxnSpPr>
            <a:cxnSpLocks/>
          </p:cNvCxnSpPr>
          <p:nvPr/>
        </p:nvCxnSpPr>
        <p:spPr>
          <a:xfrm flipV="1">
            <a:off x="891925" y="1999799"/>
            <a:ext cx="10260083" cy="272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FDB4371-AD73-168E-8E01-C639175A0665}"/>
              </a:ext>
            </a:extLst>
          </p:cNvPr>
          <p:cNvGrpSpPr/>
          <p:nvPr/>
        </p:nvGrpSpPr>
        <p:grpSpPr>
          <a:xfrm>
            <a:off x="4365727" y="1670277"/>
            <a:ext cx="678027" cy="634396"/>
            <a:chOff x="9076968" y="437197"/>
            <a:chExt cx="897065" cy="81989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7C437AD-71F7-38E5-2E35-B3CF59A422B9}"/>
                </a:ext>
              </a:extLst>
            </p:cNvPr>
            <p:cNvGrpSpPr/>
            <p:nvPr/>
          </p:nvGrpSpPr>
          <p:grpSpPr>
            <a:xfrm>
              <a:off x="9076968" y="437197"/>
              <a:ext cx="897065" cy="819897"/>
              <a:chOff x="5736068" y="1686622"/>
              <a:chExt cx="1042108" cy="99363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F46582D-CEE5-FC4A-AF4A-AB74E7A01872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1FFE4D-E7E7-863F-8BBB-F3305A449DBB}"/>
                  </a:ext>
                </a:extLst>
              </p:cNvPr>
              <p:cNvSpPr txBox="1"/>
              <p:nvPr/>
            </p:nvSpPr>
            <p:spPr>
              <a:xfrm>
                <a:off x="6012289" y="1719482"/>
                <a:ext cx="516193" cy="72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DF2973-140C-7DE2-8261-F52316678193}"/>
                </a:ext>
              </a:extLst>
            </p:cNvPr>
            <p:cNvCxnSpPr/>
            <p:nvPr/>
          </p:nvCxnSpPr>
          <p:spPr>
            <a:xfrm>
              <a:off x="9397917" y="1074443"/>
              <a:ext cx="25516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38016A-5290-C40D-9B7C-6AC192C9709D}"/>
              </a:ext>
            </a:extLst>
          </p:cNvPr>
          <p:cNvCxnSpPr>
            <a:cxnSpLocks/>
          </p:cNvCxnSpPr>
          <p:nvPr/>
        </p:nvCxnSpPr>
        <p:spPr>
          <a:xfrm flipH="1" flipV="1">
            <a:off x="2179075" y="1999799"/>
            <a:ext cx="2" cy="2414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56F706-9413-7375-EE58-A26480821B6A}"/>
              </a:ext>
            </a:extLst>
          </p:cNvPr>
          <p:cNvGrpSpPr/>
          <p:nvPr/>
        </p:nvGrpSpPr>
        <p:grpSpPr>
          <a:xfrm flipV="1">
            <a:off x="1866183" y="2971412"/>
            <a:ext cx="643273" cy="562259"/>
            <a:chOff x="5057337" y="2354903"/>
            <a:chExt cx="1042108" cy="99363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F98AEEB-58FC-DD53-069D-D22F8916CD7B}"/>
                </a:ext>
              </a:extLst>
            </p:cNvPr>
            <p:cNvSpPr/>
            <p:nvPr/>
          </p:nvSpPr>
          <p:spPr>
            <a:xfrm>
              <a:off x="5057337" y="2354903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952ED77-3DFE-C428-35A1-3D596B16066C}"/>
                </a:ext>
              </a:extLst>
            </p:cNvPr>
            <p:cNvGrpSpPr/>
            <p:nvPr/>
          </p:nvGrpSpPr>
          <p:grpSpPr>
            <a:xfrm>
              <a:off x="5415492" y="2585541"/>
              <a:ext cx="325797" cy="325797"/>
              <a:chOff x="5941522" y="3249334"/>
              <a:chExt cx="325797" cy="325797"/>
            </a:xfrm>
            <a:solidFill>
              <a:srgbClr val="FF0000"/>
            </a:solidFill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5DB76F0-5861-1890-1E8C-60DD92175047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5757BBD-AD4B-1BA2-E787-9D85251315ED}"/>
                  </a:ext>
                </a:extLst>
              </p:cNvPr>
              <p:cNvSpPr/>
              <p:nvPr/>
            </p:nvSpPr>
            <p:spPr>
              <a:xfrm>
                <a:off x="5941522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5867ED-6807-84F0-D5B9-887FA0589C64}"/>
                </a:ext>
              </a:extLst>
            </p:cNvPr>
            <p:cNvSpPr/>
            <p:nvPr/>
          </p:nvSpPr>
          <p:spPr>
            <a:xfrm>
              <a:off x="5415491" y="3076855"/>
              <a:ext cx="325798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B11EF6B-376D-70E0-041F-1E5CE5FEB454}"/>
              </a:ext>
            </a:extLst>
          </p:cNvPr>
          <p:cNvCxnSpPr>
            <a:cxnSpLocks/>
          </p:cNvCxnSpPr>
          <p:nvPr/>
        </p:nvCxnSpPr>
        <p:spPr>
          <a:xfrm flipH="1" flipV="1">
            <a:off x="2169542" y="4912797"/>
            <a:ext cx="2" cy="699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2C3E1AC-5505-7754-9E6F-0B75A1D01F5B}"/>
              </a:ext>
            </a:extLst>
          </p:cNvPr>
          <p:cNvSpPr/>
          <p:nvPr/>
        </p:nvSpPr>
        <p:spPr>
          <a:xfrm>
            <a:off x="2098985" y="4381149"/>
            <a:ext cx="158581" cy="15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3E2EFA-2915-3614-94F1-6B22D5A80E9A}"/>
              </a:ext>
            </a:extLst>
          </p:cNvPr>
          <p:cNvSpPr/>
          <p:nvPr/>
        </p:nvSpPr>
        <p:spPr>
          <a:xfrm>
            <a:off x="2098985" y="4845084"/>
            <a:ext cx="158581" cy="15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9181320-45B7-C310-0B50-8552325A54CD}"/>
              </a:ext>
            </a:extLst>
          </p:cNvPr>
          <p:cNvGrpSpPr/>
          <p:nvPr/>
        </p:nvGrpSpPr>
        <p:grpSpPr>
          <a:xfrm>
            <a:off x="2123624" y="4393535"/>
            <a:ext cx="450177" cy="629393"/>
            <a:chOff x="3616917" y="4477369"/>
            <a:chExt cx="563161" cy="73711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A823934-2735-D2E7-4444-CD82CC57406F}"/>
                </a:ext>
              </a:extLst>
            </p:cNvPr>
            <p:cNvSpPr/>
            <p:nvPr/>
          </p:nvSpPr>
          <p:spPr>
            <a:xfrm rot="5400000">
              <a:off x="3823897" y="4569023"/>
              <a:ext cx="158557" cy="55380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15DB463-FDAD-6463-1A15-BB76741E14E9}"/>
                </a:ext>
              </a:extLst>
            </p:cNvPr>
            <p:cNvSpPr/>
            <p:nvPr/>
          </p:nvSpPr>
          <p:spPr>
            <a:xfrm>
              <a:off x="3616917" y="4477369"/>
              <a:ext cx="158557" cy="73711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F442B8-2071-D508-7471-280569ADBF16}"/>
              </a:ext>
            </a:extLst>
          </p:cNvPr>
          <p:cNvCxnSpPr>
            <a:cxnSpLocks/>
          </p:cNvCxnSpPr>
          <p:nvPr/>
        </p:nvCxnSpPr>
        <p:spPr>
          <a:xfrm flipV="1">
            <a:off x="3524559" y="2016169"/>
            <a:ext cx="15475" cy="11089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E3FF2A-34F1-294A-9540-DA2B4DA475DB}"/>
              </a:ext>
            </a:extLst>
          </p:cNvPr>
          <p:cNvGrpSpPr/>
          <p:nvPr/>
        </p:nvGrpSpPr>
        <p:grpSpPr>
          <a:xfrm>
            <a:off x="3366859" y="3143684"/>
            <a:ext cx="393023" cy="217713"/>
            <a:chOff x="3936929" y="2725903"/>
            <a:chExt cx="393023" cy="21771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0ECF73-88AF-33A8-96CA-A0A699AB7774}"/>
                </a:ext>
              </a:extLst>
            </p:cNvPr>
            <p:cNvCxnSpPr>
              <a:cxnSpLocks/>
            </p:cNvCxnSpPr>
            <p:nvPr/>
          </p:nvCxnSpPr>
          <p:spPr>
            <a:xfrm>
              <a:off x="3936929" y="2725903"/>
              <a:ext cx="389662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02EADA5-8C6A-7A4B-AC9B-90A5F44174A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290" y="2943616"/>
              <a:ext cx="389662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F741497-933B-3D67-7882-7E9348105CFD}"/>
              </a:ext>
            </a:extLst>
          </p:cNvPr>
          <p:cNvCxnSpPr>
            <a:cxnSpLocks/>
          </p:cNvCxnSpPr>
          <p:nvPr/>
        </p:nvCxnSpPr>
        <p:spPr>
          <a:xfrm flipV="1">
            <a:off x="3539415" y="3400167"/>
            <a:ext cx="22981" cy="2221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CAFEBAA-9DAE-458F-B1A0-C1F6496D128B}"/>
              </a:ext>
            </a:extLst>
          </p:cNvPr>
          <p:cNvCxnSpPr>
            <a:cxnSpLocks/>
          </p:cNvCxnSpPr>
          <p:nvPr/>
        </p:nvCxnSpPr>
        <p:spPr>
          <a:xfrm flipV="1">
            <a:off x="2148615" y="5614790"/>
            <a:ext cx="1949350" cy="17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B259089-8FBB-08A1-1CEE-1E44D7A3B249}"/>
              </a:ext>
            </a:extLst>
          </p:cNvPr>
          <p:cNvGrpSpPr/>
          <p:nvPr/>
        </p:nvGrpSpPr>
        <p:grpSpPr>
          <a:xfrm>
            <a:off x="4125355" y="1735220"/>
            <a:ext cx="216303" cy="237778"/>
            <a:chOff x="3759709" y="1076410"/>
            <a:chExt cx="238345" cy="23834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AF8AAEA-DA51-AA26-0FB1-5C78155C20D0}"/>
                </a:ext>
              </a:extLst>
            </p:cNvPr>
            <p:cNvSpPr/>
            <p:nvPr/>
          </p:nvSpPr>
          <p:spPr>
            <a:xfrm>
              <a:off x="3759709" y="1169927"/>
              <a:ext cx="238345" cy="513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3B6DD9-C611-2D65-DBD4-D8658E81B5F5}"/>
                </a:ext>
              </a:extLst>
            </p:cNvPr>
            <p:cNvSpPr/>
            <p:nvPr/>
          </p:nvSpPr>
          <p:spPr>
            <a:xfrm rot="5400000">
              <a:off x="3756988" y="1169926"/>
              <a:ext cx="238345" cy="513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A05998F-5153-CFA5-87AC-3B36FA368AF6}"/>
              </a:ext>
            </a:extLst>
          </p:cNvPr>
          <p:cNvGrpSpPr/>
          <p:nvPr/>
        </p:nvGrpSpPr>
        <p:grpSpPr>
          <a:xfrm>
            <a:off x="4094438" y="5467746"/>
            <a:ext cx="1159338" cy="301542"/>
            <a:chOff x="4314389" y="3249221"/>
            <a:chExt cx="3463241" cy="97655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6BACD1D-D624-CA27-6EB7-4EB2EA4B7098}"/>
                </a:ext>
              </a:extLst>
            </p:cNvPr>
            <p:cNvGrpSpPr/>
            <p:nvPr/>
          </p:nvGrpSpPr>
          <p:grpSpPr>
            <a:xfrm>
              <a:off x="4314389" y="3293616"/>
              <a:ext cx="843537" cy="932155"/>
              <a:chOff x="4314389" y="3293616"/>
              <a:chExt cx="843537" cy="932155"/>
            </a:xfrm>
          </p:grpSpPr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1D6B794A-3F0D-8F4F-676D-8EA9401E2CC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54CF35CD-7BDE-588E-CF63-3E9DCDED7B98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E98B719-A9E6-4B11-155F-4341451CEBF8}"/>
                </a:ext>
              </a:extLst>
            </p:cNvPr>
            <p:cNvGrpSpPr/>
            <p:nvPr/>
          </p:nvGrpSpPr>
          <p:grpSpPr>
            <a:xfrm>
              <a:off x="4838330" y="3284737"/>
              <a:ext cx="843537" cy="932155"/>
              <a:chOff x="4314389" y="3293616"/>
              <a:chExt cx="843537" cy="932155"/>
            </a:xfrm>
          </p:grpSpPr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2DB480AA-2A6A-2437-CDEB-315248E2DB3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B0070F7A-D19C-552B-1980-0C2CF9AA37AA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5087C68-51D8-279A-423F-F4F36D1AA75A}"/>
                </a:ext>
              </a:extLst>
            </p:cNvPr>
            <p:cNvGrpSpPr/>
            <p:nvPr/>
          </p:nvGrpSpPr>
          <p:grpSpPr>
            <a:xfrm>
              <a:off x="5362271" y="3275858"/>
              <a:ext cx="843537" cy="932155"/>
              <a:chOff x="4314389" y="3293616"/>
              <a:chExt cx="843537" cy="932155"/>
            </a:xfrm>
          </p:grpSpPr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0778CA12-F550-A739-E2BF-5E3F90D652B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4" name="Arc 123">
                <a:extLst>
                  <a:ext uri="{FF2B5EF4-FFF2-40B4-BE49-F238E27FC236}">
                    <a16:creationId xmlns:a16="http://schemas.microsoft.com/office/drawing/2014/main" id="{CD40B984-A64D-D6C9-4AB3-AA1AF814D07A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DB938474-EF3E-8102-25A4-A3FF102B98CB}"/>
                </a:ext>
              </a:extLst>
            </p:cNvPr>
            <p:cNvGrpSpPr/>
            <p:nvPr/>
          </p:nvGrpSpPr>
          <p:grpSpPr>
            <a:xfrm>
              <a:off x="5886212" y="3266979"/>
              <a:ext cx="843537" cy="932155"/>
              <a:chOff x="4314389" y="3293616"/>
              <a:chExt cx="843537" cy="932155"/>
            </a:xfrm>
          </p:grpSpPr>
          <p:sp>
            <p:nvSpPr>
              <p:cNvPr id="121" name="Arc 120">
                <a:extLst>
                  <a:ext uri="{FF2B5EF4-FFF2-40B4-BE49-F238E27FC236}">
                    <a16:creationId xmlns:a16="http://schemas.microsoft.com/office/drawing/2014/main" id="{7FC28C99-C837-1166-C2EA-5A329890320E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EF5515AC-7FBE-219F-48B6-DC4640A31993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D8BB6C9-6C6B-61E8-2FA5-7BE48CC2B5F6}"/>
                </a:ext>
              </a:extLst>
            </p:cNvPr>
            <p:cNvGrpSpPr/>
            <p:nvPr/>
          </p:nvGrpSpPr>
          <p:grpSpPr>
            <a:xfrm>
              <a:off x="6410153" y="3258100"/>
              <a:ext cx="843537" cy="932155"/>
              <a:chOff x="4314389" y="3293616"/>
              <a:chExt cx="843537" cy="932155"/>
            </a:xfrm>
          </p:grpSpPr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981D3D8D-00CB-0366-3F2C-4DD22970F4F1}"/>
                  </a:ext>
                </a:extLst>
              </p:cNvPr>
              <p:cNvSpPr/>
              <p:nvPr/>
            </p:nvSpPr>
            <p:spPr>
              <a:xfrm>
                <a:off x="4314389" y="3293616"/>
                <a:ext cx="843537" cy="932155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2C3F3485-E8B3-7C03-445A-AB087EFDAA89}"/>
                  </a:ext>
                </a:extLst>
              </p:cNvPr>
              <p:cNvSpPr/>
              <p:nvPr/>
            </p:nvSpPr>
            <p:spPr>
              <a:xfrm flipV="1">
                <a:off x="4838330" y="3360197"/>
                <a:ext cx="319596" cy="803429"/>
              </a:xfrm>
              <a:prstGeom prst="arc">
                <a:avLst>
                  <a:gd name="adj1" fmla="val 10739696"/>
                  <a:gd name="adj2" fmla="val 0"/>
                </a:avLst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8F4F2402-A914-BE02-2F13-A42F2AF69EC6}"/>
                </a:ext>
              </a:extLst>
            </p:cNvPr>
            <p:cNvSpPr/>
            <p:nvPr/>
          </p:nvSpPr>
          <p:spPr>
            <a:xfrm>
              <a:off x="6934094" y="3249221"/>
              <a:ext cx="843536" cy="932157"/>
            </a:xfrm>
            <a:prstGeom prst="arc">
              <a:avLst>
                <a:gd name="adj1" fmla="val 10739696"/>
                <a:gd name="adj2" fmla="val 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DE495CD-7F69-21BD-30BB-68F07F7D9DA5}"/>
              </a:ext>
            </a:extLst>
          </p:cNvPr>
          <p:cNvCxnSpPr>
            <a:cxnSpLocks/>
          </p:cNvCxnSpPr>
          <p:nvPr/>
        </p:nvCxnSpPr>
        <p:spPr>
          <a:xfrm>
            <a:off x="5256873" y="5605445"/>
            <a:ext cx="3232057" cy="5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15B9008-2950-3293-AA38-12477E0C3278}"/>
              </a:ext>
            </a:extLst>
          </p:cNvPr>
          <p:cNvSpPr/>
          <p:nvPr/>
        </p:nvSpPr>
        <p:spPr>
          <a:xfrm flipV="1">
            <a:off x="5070327" y="1813414"/>
            <a:ext cx="171448" cy="511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9" name="Isosceles Triangle 288">
            <a:extLst>
              <a:ext uri="{FF2B5EF4-FFF2-40B4-BE49-F238E27FC236}">
                <a16:creationId xmlns:a16="http://schemas.microsoft.com/office/drawing/2014/main" id="{89F2DE5F-BFC1-823B-CF92-97123AF5D153}"/>
              </a:ext>
            </a:extLst>
          </p:cNvPr>
          <p:cNvSpPr/>
          <p:nvPr/>
        </p:nvSpPr>
        <p:spPr>
          <a:xfrm rot="5400000">
            <a:off x="6056248" y="1803705"/>
            <a:ext cx="500134" cy="410939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66F22D0-53BA-9DF3-83A5-BEA9AC574F32}"/>
              </a:ext>
            </a:extLst>
          </p:cNvPr>
          <p:cNvCxnSpPr>
            <a:cxnSpLocks/>
          </p:cNvCxnSpPr>
          <p:nvPr/>
        </p:nvCxnSpPr>
        <p:spPr>
          <a:xfrm rot="5400000">
            <a:off x="6243383" y="2011659"/>
            <a:ext cx="510140" cy="50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F2A47670-20FA-F99F-285F-21BBE75DF819}"/>
              </a:ext>
            </a:extLst>
          </p:cNvPr>
          <p:cNvCxnSpPr>
            <a:cxnSpLocks/>
          </p:cNvCxnSpPr>
          <p:nvPr/>
        </p:nvCxnSpPr>
        <p:spPr>
          <a:xfrm rot="5400000" flipH="1">
            <a:off x="6383729" y="1463614"/>
            <a:ext cx="6205" cy="11073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CBF2799-369C-E4DD-2D00-73A0E2C68C77}"/>
              </a:ext>
            </a:extLst>
          </p:cNvPr>
          <p:cNvCxnSpPr>
            <a:cxnSpLocks/>
            <a:endCxn id="292" idx="5"/>
          </p:cNvCxnSpPr>
          <p:nvPr/>
        </p:nvCxnSpPr>
        <p:spPr>
          <a:xfrm flipV="1">
            <a:off x="6479530" y="1660669"/>
            <a:ext cx="370263" cy="36753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B6F77250-4195-037E-B394-92BBB5C07211}"/>
              </a:ext>
            </a:extLst>
          </p:cNvPr>
          <p:cNvSpPr txBox="1"/>
          <p:nvPr/>
        </p:nvSpPr>
        <p:spPr>
          <a:xfrm>
            <a:off x="5843997" y="2013983"/>
            <a:ext cx="248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</a:t>
            </a:r>
            <a:endParaRPr lang="en-IN" sz="11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AC81779-F7D1-634C-5170-68634B84F102}"/>
              </a:ext>
            </a:extLst>
          </p:cNvPr>
          <p:cNvSpPr txBox="1"/>
          <p:nvPr/>
        </p:nvSpPr>
        <p:spPr>
          <a:xfrm>
            <a:off x="6462986" y="1995964"/>
            <a:ext cx="248645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</a:t>
            </a:r>
            <a:endParaRPr lang="en-IN" sz="11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BE5FAFC-B4F7-AAC8-601B-237745DFE66F}"/>
              </a:ext>
            </a:extLst>
          </p:cNvPr>
          <p:cNvSpPr txBox="1"/>
          <p:nvPr/>
        </p:nvSpPr>
        <p:spPr>
          <a:xfrm>
            <a:off x="6455084" y="1558431"/>
            <a:ext cx="248646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</a:t>
            </a:r>
            <a:endParaRPr lang="en-IN" sz="11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C4E9A9D7-E5AD-EED1-902B-0EC4285A04F1}"/>
              </a:ext>
            </a:extLst>
          </p:cNvPr>
          <p:cNvSpPr/>
          <p:nvPr/>
        </p:nvSpPr>
        <p:spPr>
          <a:xfrm rot="5400000">
            <a:off x="6832559" y="1557999"/>
            <a:ext cx="119777" cy="12064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5A89EA6-0626-FD3A-C634-FCEEE9C4509B}"/>
              </a:ext>
            </a:extLst>
          </p:cNvPr>
          <p:cNvGrpSpPr/>
          <p:nvPr/>
        </p:nvGrpSpPr>
        <p:grpSpPr>
          <a:xfrm>
            <a:off x="569992" y="2971412"/>
            <a:ext cx="643273" cy="562259"/>
            <a:chOff x="5057337" y="2354903"/>
            <a:chExt cx="1042108" cy="993632"/>
          </a:xfrm>
        </p:grpSpPr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3E4C97AB-DF92-60A2-0AFA-8A5EEEDF8ADD}"/>
                </a:ext>
              </a:extLst>
            </p:cNvPr>
            <p:cNvSpPr/>
            <p:nvPr/>
          </p:nvSpPr>
          <p:spPr>
            <a:xfrm>
              <a:off x="5057337" y="2354903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E3676E7A-2759-DD9A-109D-C077A959763B}"/>
                </a:ext>
              </a:extLst>
            </p:cNvPr>
            <p:cNvGrpSpPr/>
            <p:nvPr/>
          </p:nvGrpSpPr>
          <p:grpSpPr>
            <a:xfrm>
              <a:off x="5415492" y="2585541"/>
              <a:ext cx="325797" cy="325797"/>
              <a:chOff x="5941522" y="3249334"/>
              <a:chExt cx="325797" cy="325797"/>
            </a:xfrm>
            <a:solidFill>
              <a:srgbClr val="FF0000"/>
            </a:solidFill>
          </p:grpSpPr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AB077DD6-3E42-4277-4884-6ACD4C1B2385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C7D5E004-AE75-2B84-4D3B-6F22714ABC1E}"/>
                  </a:ext>
                </a:extLst>
              </p:cNvPr>
              <p:cNvSpPr/>
              <p:nvPr/>
            </p:nvSpPr>
            <p:spPr>
              <a:xfrm>
                <a:off x="5941522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2DB7AA8-2EF6-3406-EBC0-43F9B3827827}"/>
                </a:ext>
              </a:extLst>
            </p:cNvPr>
            <p:cNvSpPr/>
            <p:nvPr/>
          </p:nvSpPr>
          <p:spPr>
            <a:xfrm>
              <a:off x="5415491" y="3076855"/>
              <a:ext cx="325798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3068FCD8-A75A-64A7-FFFD-2B869CCED916}"/>
              </a:ext>
            </a:extLst>
          </p:cNvPr>
          <p:cNvGrpSpPr/>
          <p:nvPr/>
        </p:nvGrpSpPr>
        <p:grpSpPr>
          <a:xfrm>
            <a:off x="10860967" y="3078908"/>
            <a:ext cx="348272" cy="2146008"/>
            <a:chOff x="10097252" y="2563831"/>
            <a:chExt cx="348272" cy="2146008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AA10374-0428-A715-821D-4905FC354087}"/>
                </a:ext>
              </a:extLst>
            </p:cNvPr>
            <p:cNvGrpSpPr/>
            <p:nvPr/>
          </p:nvGrpSpPr>
          <p:grpSpPr>
            <a:xfrm>
              <a:off x="10097252" y="2563831"/>
              <a:ext cx="348272" cy="1678878"/>
              <a:chOff x="7558679" y="1481329"/>
              <a:chExt cx="348272" cy="1678878"/>
            </a:xfrm>
          </p:grpSpPr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8E13C8CB-7A93-4F2B-5093-05EA33B2F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7420" y="1481329"/>
                <a:ext cx="0" cy="483911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482B8C7B-A96E-171F-D29E-462CD6818B51}"/>
                  </a:ext>
                </a:extLst>
              </p:cNvPr>
              <p:cNvGrpSpPr/>
              <p:nvPr/>
            </p:nvGrpSpPr>
            <p:grpSpPr>
              <a:xfrm rot="16200000">
                <a:off x="7127168" y="2380424"/>
                <a:ext cx="1211294" cy="348272"/>
                <a:chOff x="3207311" y="599364"/>
                <a:chExt cx="1211294" cy="348272"/>
              </a:xfrm>
            </p:grpSpPr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54393CA5-B59D-814A-6EE6-E4824D318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5876" flipV="1">
                  <a:off x="3839558" y="610178"/>
                  <a:ext cx="99387" cy="30884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A4AABF3D-3F4F-8C1E-685F-398136E9E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5876" flipH="1" flipV="1">
                  <a:off x="4137871" y="633416"/>
                  <a:ext cx="99387" cy="30884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3CD6C5D7-3A40-23D0-5C12-4966575C0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5876" flipV="1">
                  <a:off x="4237111" y="638787"/>
                  <a:ext cx="99387" cy="30884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A1375E18-797F-3E71-CC1A-28CEC276F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5876" flipH="1" flipV="1">
                  <a:off x="3938415" y="622621"/>
                  <a:ext cx="99387" cy="30884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61D1C86F-2B37-0AFF-2B97-D55A97B3E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5876" flipV="1">
                  <a:off x="4037656" y="627993"/>
                  <a:ext cx="99387" cy="30884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7C53EC63-7B7E-982A-48F8-88897AF52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585876" flipH="1">
                  <a:off x="4252545" y="722358"/>
                  <a:ext cx="251807" cy="80313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1FCC5128-28F7-7E38-94E8-CC3411485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7311" y="599364"/>
                  <a:ext cx="115933" cy="303027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29FD34F6-D8A1-F1DC-22C0-8154FDFFF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522315" y="617231"/>
                  <a:ext cx="82551" cy="31376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E451560C-D9D4-262F-CE8E-F6075B98A1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4864" y="627973"/>
                  <a:ext cx="115933" cy="303027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3D5172F1-9E30-8269-9524-639BA51E4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22859" y="606436"/>
                  <a:ext cx="82551" cy="31376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A924CAC6-AA4A-8863-0BAF-4A998D683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5409" y="617179"/>
                  <a:ext cx="115933" cy="303027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E59816AA-EF9B-383D-D156-E52D2B161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1181" y="620901"/>
                  <a:ext cx="114095" cy="294912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283BCF-3E02-FC1D-8B2D-1EE4251BAFC9}"/>
                </a:ext>
              </a:extLst>
            </p:cNvPr>
            <p:cNvCxnSpPr>
              <a:cxnSpLocks/>
            </p:cNvCxnSpPr>
            <p:nvPr/>
          </p:nvCxnSpPr>
          <p:spPr>
            <a:xfrm>
              <a:off x="10400279" y="4225928"/>
              <a:ext cx="0" cy="48391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DF8FDDD-8725-55CE-F19C-87603F8C6CBD}"/>
              </a:ext>
            </a:extLst>
          </p:cNvPr>
          <p:cNvCxnSpPr>
            <a:cxnSpLocks/>
          </p:cNvCxnSpPr>
          <p:nvPr/>
        </p:nvCxnSpPr>
        <p:spPr>
          <a:xfrm flipH="1" flipV="1">
            <a:off x="8475986" y="1999799"/>
            <a:ext cx="12944" cy="3630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4743A00A-40BE-77B3-C5AD-DEF7F533AAB0}"/>
              </a:ext>
            </a:extLst>
          </p:cNvPr>
          <p:cNvCxnSpPr>
            <a:cxnSpLocks/>
          </p:cNvCxnSpPr>
          <p:nvPr/>
        </p:nvCxnSpPr>
        <p:spPr>
          <a:xfrm flipV="1">
            <a:off x="11143385" y="1983496"/>
            <a:ext cx="0" cy="1360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8618A2BC-7141-51F5-C3D4-4714DE41AB27}"/>
              </a:ext>
            </a:extLst>
          </p:cNvPr>
          <p:cNvCxnSpPr>
            <a:cxnSpLocks/>
          </p:cNvCxnSpPr>
          <p:nvPr/>
        </p:nvCxnSpPr>
        <p:spPr>
          <a:xfrm>
            <a:off x="891925" y="6304770"/>
            <a:ext cx="102514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68C44ADE-D0F0-1C57-9C6C-2944765ACEDD}"/>
              </a:ext>
            </a:extLst>
          </p:cNvPr>
          <p:cNvCxnSpPr>
            <a:cxnSpLocks/>
          </p:cNvCxnSpPr>
          <p:nvPr/>
        </p:nvCxnSpPr>
        <p:spPr>
          <a:xfrm flipH="1" flipV="1">
            <a:off x="9834412" y="1994770"/>
            <a:ext cx="8875" cy="4288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2BD5D27A-C8F0-FE67-B2B2-2C1AF146355F}"/>
              </a:ext>
            </a:extLst>
          </p:cNvPr>
          <p:cNvCxnSpPr>
            <a:cxnSpLocks/>
          </p:cNvCxnSpPr>
          <p:nvPr/>
        </p:nvCxnSpPr>
        <p:spPr>
          <a:xfrm flipV="1">
            <a:off x="11163994" y="4952449"/>
            <a:ext cx="0" cy="1360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B8315232-66EE-4E0C-3DF0-DF7EB8E8587B}"/>
              </a:ext>
            </a:extLst>
          </p:cNvPr>
          <p:cNvGrpSpPr/>
          <p:nvPr/>
        </p:nvGrpSpPr>
        <p:grpSpPr>
          <a:xfrm>
            <a:off x="9504273" y="3746753"/>
            <a:ext cx="678027" cy="634396"/>
            <a:chOff x="9076968" y="437197"/>
            <a:chExt cx="897065" cy="819897"/>
          </a:xfrm>
        </p:grpSpPr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E5A2E2B4-FB69-C64F-0408-B68110CB21AB}"/>
                </a:ext>
              </a:extLst>
            </p:cNvPr>
            <p:cNvGrpSpPr/>
            <p:nvPr/>
          </p:nvGrpSpPr>
          <p:grpSpPr>
            <a:xfrm>
              <a:off x="9076968" y="437197"/>
              <a:ext cx="897065" cy="819897"/>
              <a:chOff x="5736068" y="1686622"/>
              <a:chExt cx="1042108" cy="993632"/>
            </a:xfrm>
          </p:grpSpPr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7B9B0F18-5643-5ABB-FF68-CF6E07655478}"/>
                  </a:ext>
                </a:extLst>
              </p:cNvPr>
              <p:cNvSpPr/>
              <p:nvPr/>
            </p:nvSpPr>
            <p:spPr>
              <a:xfrm>
                <a:off x="5736068" y="1686622"/>
                <a:ext cx="1042108" cy="9936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853598DD-247A-4B6A-8827-7285392C41A5}"/>
                  </a:ext>
                </a:extLst>
              </p:cNvPr>
              <p:cNvSpPr txBox="1"/>
              <p:nvPr/>
            </p:nvSpPr>
            <p:spPr>
              <a:xfrm>
                <a:off x="6012289" y="1719482"/>
                <a:ext cx="516193" cy="72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</a:p>
            </p:txBody>
          </p:sp>
        </p:grp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E7594E2-1A2F-DC84-3EE1-0DC8B914D1E4}"/>
                </a:ext>
              </a:extLst>
            </p:cNvPr>
            <p:cNvCxnSpPr/>
            <p:nvPr/>
          </p:nvCxnSpPr>
          <p:spPr>
            <a:xfrm>
              <a:off x="9397917" y="1074443"/>
              <a:ext cx="25516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D1A91F71-EE91-CC60-8F70-1FABC31098EC}"/>
              </a:ext>
            </a:extLst>
          </p:cNvPr>
          <p:cNvGrpSpPr/>
          <p:nvPr/>
        </p:nvGrpSpPr>
        <p:grpSpPr>
          <a:xfrm>
            <a:off x="9525799" y="3443930"/>
            <a:ext cx="216303" cy="237778"/>
            <a:chOff x="3759709" y="1076410"/>
            <a:chExt cx="238345" cy="238345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F70AFBFB-4A56-6F92-D8F7-B3D40FA4BA7E}"/>
                </a:ext>
              </a:extLst>
            </p:cNvPr>
            <p:cNvSpPr/>
            <p:nvPr/>
          </p:nvSpPr>
          <p:spPr>
            <a:xfrm>
              <a:off x="3759709" y="1169927"/>
              <a:ext cx="238345" cy="513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841EED84-1E66-C74D-C282-B24E37088F10}"/>
                </a:ext>
              </a:extLst>
            </p:cNvPr>
            <p:cNvSpPr/>
            <p:nvPr/>
          </p:nvSpPr>
          <p:spPr>
            <a:xfrm rot="5400000">
              <a:off x="3756988" y="1169926"/>
              <a:ext cx="238345" cy="513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5" name="Rectangle 364">
            <a:extLst>
              <a:ext uri="{FF2B5EF4-FFF2-40B4-BE49-F238E27FC236}">
                <a16:creationId xmlns:a16="http://schemas.microsoft.com/office/drawing/2014/main" id="{77B7D24A-293D-3E14-968E-90C571BF2937}"/>
              </a:ext>
            </a:extLst>
          </p:cNvPr>
          <p:cNvSpPr/>
          <p:nvPr/>
        </p:nvSpPr>
        <p:spPr>
          <a:xfrm flipV="1">
            <a:off x="9531085" y="4501721"/>
            <a:ext cx="171448" cy="511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D86E8A7F-381C-4781-B55C-ABEB0CAFFD9D}"/>
              </a:ext>
            </a:extLst>
          </p:cNvPr>
          <p:cNvCxnSpPr>
            <a:cxnSpLocks/>
          </p:cNvCxnSpPr>
          <p:nvPr/>
        </p:nvCxnSpPr>
        <p:spPr>
          <a:xfrm>
            <a:off x="7160778" y="1361405"/>
            <a:ext cx="0" cy="254008"/>
          </a:xfrm>
          <a:prstGeom prst="line">
            <a:avLst/>
          </a:prstGeom>
          <a:ln w="38100">
            <a:solidFill>
              <a:srgbClr val="008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62E24621-E05B-B2E1-E13E-85A4DA5F5B7F}"/>
              </a:ext>
            </a:extLst>
          </p:cNvPr>
          <p:cNvCxnSpPr>
            <a:cxnSpLocks/>
          </p:cNvCxnSpPr>
          <p:nvPr/>
        </p:nvCxnSpPr>
        <p:spPr>
          <a:xfrm>
            <a:off x="6877154" y="5194168"/>
            <a:ext cx="994715" cy="220"/>
          </a:xfrm>
          <a:prstGeom prst="line">
            <a:avLst/>
          </a:prstGeom>
          <a:ln w="38100">
            <a:solidFill>
              <a:srgbClr val="008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Isosceles Triangle 378">
            <a:extLst>
              <a:ext uri="{FF2B5EF4-FFF2-40B4-BE49-F238E27FC236}">
                <a16:creationId xmlns:a16="http://schemas.microsoft.com/office/drawing/2014/main" id="{F35A19EE-2CD0-2BDE-79D1-F2A4A5DA64D7}"/>
              </a:ext>
            </a:extLst>
          </p:cNvPr>
          <p:cNvSpPr/>
          <p:nvPr/>
        </p:nvSpPr>
        <p:spPr>
          <a:xfrm rot="5400000">
            <a:off x="6141578" y="5385964"/>
            <a:ext cx="500134" cy="410939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EAF6BF2A-828F-B564-E583-CB76B9A515B0}"/>
              </a:ext>
            </a:extLst>
          </p:cNvPr>
          <p:cNvCxnSpPr>
            <a:cxnSpLocks/>
          </p:cNvCxnSpPr>
          <p:nvPr/>
        </p:nvCxnSpPr>
        <p:spPr>
          <a:xfrm rot="5400000">
            <a:off x="6328713" y="5593918"/>
            <a:ext cx="510140" cy="50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BDD6EF6D-99D7-6AAB-4CC2-CA1EAC3AA4D9}"/>
              </a:ext>
            </a:extLst>
          </p:cNvPr>
          <p:cNvCxnSpPr>
            <a:cxnSpLocks/>
          </p:cNvCxnSpPr>
          <p:nvPr/>
        </p:nvCxnSpPr>
        <p:spPr>
          <a:xfrm rot="5400000" flipH="1">
            <a:off x="6469059" y="5045873"/>
            <a:ext cx="6205" cy="11073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DE49FFC0-2E22-8421-FCC6-6FCEDC09405E}"/>
              </a:ext>
            </a:extLst>
          </p:cNvPr>
          <p:cNvCxnSpPr>
            <a:cxnSpLocks/>
            <a:endCxn id="386" idx="5"/>
          </p:cNvCxnSpPr>
          <p:nvPr/>
        </p:nvCxnSpPr>
        <p:spPr>
          <a:xfrm flipV="1">
            <a:off x="6564860" y="5242926"/>
            <a:ext cx="291183" cy="36753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6749573B-E7AB-E0F4-DE5C-FF68ADC5F61A}"/>
              </a:ext>
            </a:extLst>
          </p:cNvPr>
          <p:cNvSpPr txBox="1"/>
          <p:nvPr/>
        </p:nvSpPr>
        <p:spPr>
          <a:xfrm>
            <a:off x="5929327" y="5596242"/>
            <a:ext cx="248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</a:t>
            </a:r>
            <a:endParaRPr lang="en-IN" sz="11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360B54F-812E-CBEE-3D4E-3D9550A602EB}"/>
              </a:ext>
            </a:extLst>
          </p:cNvPr>
          <p:cNvSpPr txBox="1"/>
          <p:nvPr/>
        </p:nvSpPr>
        <p:spPr>
          <a:xfrm>
            <a:off x="6548316" y="5578223"/>
            <a:ext cx="248645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</a:t>
            </a:r>
            <a:endParaRPr lang="en-IN" sz="11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5E0A34C-E247-C4D1-770A-625C4DBE81B5}"/>
              </a:ext>
            </a:extLst>
          </p:cNvPr>
          <p:cNvSpPr txBox="1"/>
          <p:nvPr/>
        </p:nvSpPr>
        <p:spPr>
          <a:xfrm>
            <a:off x="6540414" y="5140690"/>
            <a:ext cx="248646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</a:t>
            </a:r>
            <a:endParaRPr lang="en-IN" sz="1100" b="1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3D5F7051-807D-004E-CC62-3960DA4F8AC7}"/>
              </a:ext>
            </a:extLst>
          </p:cNvPr>
          <p:cNvSpPr/>
          <p:nvPr/>
        </p:nvSpPr>
        <p:spPr>
          <a:xfrm rot="5400000">
            <a:off x="6838809" y="5140256"/>
            <a:ext cx="119777" cy="12064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9BD5ADA4-73F1-005E-92C1-7882BB2CF609}"/>
              </a:ext>
            </a:extLst>
          </p:cNvPr>
          <p:cNvGrpSpPr/>
          <p:nvPr/>
        </p:nvGrpSpPr>
        <p:grpSpPr>
          <a:xfrm>
            <a:off x="7761144" y="1092092"/>
            <a:ext cx="228626" cy="4109310"/>
            <a:chOff x="7628131" y="1089064"/>
            <a:chExt cx="228626" cy="4109310"/>
          </a:xfrm>
        </p:grpSpPr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29017FE-FAC3-B160-01C0-F6CB8F030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163" y="2126768"/>
              <a:ext cx="7185" cy="3071606"/>
            </a:xfrm>
            <a:prstGeom prst="line">
              <a:avLst/>
            </a:prstGeom>
            <a:ln w="38100">
              <a:solidFill>
                <a:srgbClr val="0082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D1011700-425C-0BD0-F856-065B21A2C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2506" y="1089064"/>
              <a:ext cx="7185" cy="808849"/>
            </a:xfrm>
            <a:prstGeom prst="line">
              <a:avLst/>
            </a:prstGeom>
            <a:ln w="38100">
              <a:solidFill>
                <a:srgbClr val="0082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Arc 409">
              <a:extLst>
                <a:ext uri="{FF2B5EF4-FFF2-40B4-BE49-F238E27FC236}">
                  <a16:creationId xmlns:a16="http://schemas.microsoft.com/office/drawing/2014/main" id="{073B604F-EA9A-3F77-B319-E7427C410B7A}"/>
                </a:ext>
              </a:extLst>
            </p:cNvPr>
            <p:cNvSpPr/>
            <p:nvPr/>
          </p:nvSpPr>
          <p:spPr>
            <a:xfrm rot="5400000" flipV="1">
              <a:off x="7636639" y="1901857"/>
              <a:ext cx="211610" cy="22862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0082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3" name="Arc 412">
              <a:extLst>
                <a:ext uri="{FF2B5EF4-FFF2-40B4-BE49-F238E27FC236}">
                  <a16:creationId xmlns:a16="http://schemas.microsoft.com/office/drawing/2014/main" id="{968B175A-9944-B176-8226-F4DD5C0E4443}"/>
                </a:ext>
              </a:extLst>
            </p:cNvPr>
            <p:cNvSpPr/>
            <p:nvPr/>
          </p:nvSpPr>
          <p:spPr>
            <a:xfrm rot="5400000" flipV="1">
              <a:off x="7636640" y="1901858"/>
              <a:ext cx="211610" cy="228625"/>
            </a:xfrm>
            <a:prstGeom prst="arc">
              <a:avLst>
                <a:gd name="adj1" fmla="val 10739696"/>
                <a:gd name="adj2" fmla="val 0"/>
              </a:avLst>
            </a:prstGeom>
            <a:ln w="38100">
              <a:solidFill>
                <a:srgbClr val="00823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4533B99-BBCB-C210-28EF-C76BD26CC4E7}"/>
              </a:ext>
            </a:extLst>
          </p:cNvPr>
          <p:cNvCxnSpPr>
            <a:cxnSpLocks/>
          </p:cNvCxnSpPr>
          <p:nvPr/>
        </p:nvCxnSpPr>
        <p:spPr>
          <a:xfrm>
            <a:off x="7473950" y="1112007"/>
            <a:ext cx="397919" cy="1670"/>
          </a:xfrm>
          <a:prstGeom prst="line">
            <a:avLst/>
          </a:prstGeom>
          <a:ln w="38100">
            <a:solidFill>
              <a:srgbClr val="008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9B604890-FA69-1524-3A2A-6A8C1751A586}"/>
              </a:ext>
            </a:extLst>
          </p:cNvPr>
          <p:cNvCxnSpPr>
            <a:cxnSpLocks/>
          </p:cNvCxnSpPr>
          <p:nvPr/>
        </p:nvCxnSpPr>
        <p:spPr>
          <a:xfrm>
            <a:off x="6865937" y="1615413"/>
            <a:ext cx="307177" cy="1670"/>
          </a:xfrm>
          <a:prstGeom prst="line">
            <a:avLst/>
          </a:prstGeom>
          <a:ln w="38100">
            <a:solidFill>
              <a:srgbClr val="008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E973A84A-8FD7-18BF-EC1D-4378EEDF2E59}"/>
              </a:ext>
            </a:extLst>
          </p:cNvPr>
          <p:cNvCxnSpPr>
            <a:cxnSpLocks/>
          </p:cNvCxnSpPr>
          <p:nvPr/>
        </p:nvCxnSpPr>
        <p:spPr>
          <a:xfrm>
            <a:off x="7152404" y="606286"/>
            <a:ext cx="0" cy="248847"/>
          </a:xfrm>
          <a:prstGeom prst="line">
            <a:avLst/>
          </a:prstGeom>
          <a:ln w="38100">
            <a:solidFill>
              <a:srgbClr val="008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id="{E7A58C29-CC9E-24FB-B4D3-24577AF0D58E}"/>
              </a:ext>
            </a:extLst>
          </p:cNvPr>
          <p:cNvSpPr/>
          <p:nvPr/>
        </p:nvSpPr>
        <p:spPr>
          <a:xfrm>
            <a:off x="7106198" y="789241"/>
            <a:ext cx="90742" cy="81909"/>
          </a:xfrm>
          <a:prstGeom prst="ellipse">
            <a:avLst/>
          </a:prstGeom>
          <a:solidFill>
            <a:srgbClr val="00823B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5ED4F7C9-A733-D24C-5477-35FBCE9043C4}"/>
              </a:ext>
            </a:extLst>
          </p:cNvPr>
          <p:cNvSpPr/>
          <p:nvPr/>
        </p:nvSpPr>
        <p:spPr>
          <a:xfrm>
            <a:off x="7422407" y="1065914"/>
            <a:ext cx="90742" cy="81909"/>
          </a:xfrm>
          <a:prstGeom prst="ellipse">
            <a:avLst/>
          </a:prstGeom>
          <a:solidFill>
            <a:srgbClr val="00823B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58AB860F-D9C3-A51D-0EDF-178BD061BED9}"/>
              </a:ext>
            </a:extLst>
          </p:cNvPr>
          <p:cNvSpPr/>
          <p:nvPr/>
        </p:nvSpPr>
        <p:spPr>
          <a:xfrm>
            <a:off x="7115407" y="1324452"/>
            <a:ext cx="90742" cy="81909"/>
          </a:xfrm>
          <a:prstGeom prst="ellipse">
            <a:avLst/>
          </a:prstGeom>
          <a:solidFill>
            <a:srgbClr val="00823B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91588801-7660-B77B-87D2-1072F3CC8E25}"/>
              </a:ext>
            </a:extLst>
          </p:cNvPr>
          <p:cNvGrpSpPr/>
          <p:nvPr/>
        </p:nvGrpSpPr>
        <p:grpSpPr>
          <a:xfrm>
            <a:off x="10896227" y="1008213"/>
            <a:ext cx="496492" cy="438216"/>
            <a:chOff x="5057337" y="2354903"/>
            <a:chExt cx="1042108" cy="993632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A49114B4-A74C-BFEF-8F73-86D3B863F8EB}"/>
                </a:ext>
              </a:extLst>
            </p:cNvPr>
            <p:cNvSpPr/>
            <p:nvPr/>
          </p:nvSpPr>
          <p:spPr>
            <a:xfrm>
              <a:off x="5057337" y="2354903"/>
              <a:ext cx="1042108" cy="9936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4ADC4FF7-924A-AD8F-6C94-47247728381C}"/>
                </a:ext>
              </a:extLst>
            </p:cNvPr>
            <p:cNvGrpSpPr/>
            <p:nvPr/>
          </p:nvGrpSpPr>
          <p:grpSpPr>
            <a:xfrm>
              <a:off x="5415492" y="2585541"/>
              <a:ext cx="325797" cy="325797"/>
              <a:chOff x="5941522" y="3249334"/>
              <a:chExt cx="325797" cy="325797"/>
            </a:xfrm>
            <a:solidFill>
              <a:srgbClr val="FF0000"/>
            </a:solidFill>
          </p:grpSpPr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88C650D1-9605-542E-31C4-4DD7E697DD78}"/>
                  </a:ext>
                </a:extLst>
              </p:cNvPr>
              <p:cNvSpPr/>
              <p:nvPr/>
            </p:nvSpPr>
            <p:spPr>
              <a:xfrm rot="5400000">
                <a:off x="5941523" y="3376482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4E70A094-1A05-4A80-47A4-6C502F3EF2F0}"/>
                  </a:ext>
                </a:extLst>
              </p:cNvPr>
              <p:cNvSpPr/>
              <p:nvPr/>
            </p:nvSpPr>
            <p:spPr>
              <a:xfrm>
                <a:off x="5941522" y="3376391"/>
                <a:ext cx="325797" cy="715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045A0EDF-966B-282B-B26F-3DA53822DCC2}"/>
                </a:ext>
              </a:extLst>
            </p:cNvPr>
            <p:cNvSpPr/>
            <p:nvPr/>
          </p:nvSpPr>
          <p:spPr>
            <a:xfrm>
              <a:off x="5415491" y="3076855"/>
              <a:ext cx="325798" cy="715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27DC190F-ECA6-F3FE-2096-883313AE3C9E}"/>
              </a:ext>
            </a:extLst>
          </p:cNvPr>
          <p:cNvGrpSpPr/>
          <p:nvPr/>
        </p:nvGrpSpPr>
        <p:grpSpPr>
          <a:xfrm rot="16200000" flipV="1">
            <a:off x="9548525" y="-115102"/>
            <a:ext cx="208703" cy="1556040"/>
            <a:chOff x="10097252" y="2563831"/>
            <a:chExt cx="348272" cy="2146008"/>
          </a:xfrm>
        </p:grpSpPr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74640370-5019-1143-B514-55239C62B8EC}"/>
                </a:ext>
              </a:extLst>
            </p:cNvPr>
            <p:cNvGrpSpPr/>
            <p:nvPr/>
          </p:nvGrpSpPr>
          <p:grpSpPr>
            <a:xfrm>
              <a:off x="10097252" y="2563831"/>
              <a:ext cx="348272" cy="1678878"/>
              <a:chOff x="7558679" y="1481329"/>
              <a:chExt cx="348272" cy="1678878"/>
            </a:xfrm>
          </p:grpSpPr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FFC26F2-DF4D-AEE9-07E3-CB0684819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7420" y="1481329"/>
                <a:ext cx="0" cy="4839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A2028A95-8C2C-7C3C-E4BC-D9055360C920}"/>
                  </a:ext>
                </a:extLst>
              </p:cNvPr>
              <p:cNvGrpSpPr/>
              <p:nvPr/>
            </p:nvGrpSpPr>
            <p:grpSpPr>
              <a:xfrm rot="16200000">
                <a:off x="7127168" y="2380424"/>
                <a:ext cx="1211294" cy="348272"/>
                <a:chOff x="3207311" y="599364"/>
                <a:chExt cx="1211294" cy="348272"/>
              </a:xfrm>
            </p:grpSpPr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F1B6B0FB-7892-6A4D-209C-C253F9EEA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5876" flipV="1">
                  <a:off x="3839558" y="610178"/>
                  <a:ext cx="99387" cy="3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793DBD9A-C558-72C3-BBCC-199DADB1E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5876" flipH="1" flipV="1">
                  <a:off x="4137871" y="633416"/>
                  <a:ext cx="99387" cy="3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9B5BBB79-ADA8-9682-96FE-8192E3D8B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5876" flipV="1">
                  <a:off x="4237111" y="638787"/>
                  <a:ext cx="99387" cy="3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BEE9CF34-6A69-7880-DC08-5EA5BD74A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5876" flipH="1" flipV="1">
                  <a:off x="3938415" y="622621"/>
                  <a:ext cx="99387" cy="3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>
                  <a:extLst>
                    <a:ext uri="{FF2B5EF4-FFF2-40B4-BE49-F238E27FC236}">
                      <a16:creationId xmlns:a16="http://schemas.microsoft.com/office/drawing/2014/main" id="{5B3B59C5-28E6-257A-4296-D3C2F6BAE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5876" flipV="1">
                  <a:off x="4037656" y="627993"/>
                  <a:ext cx="99387" cy="3088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80927C0E-A01C-646B-2E4D-D72CE84AF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585876" flipH="1">
                  <a:off x="4252545" y="722358"/>
                  <a:ext cx="251807" cy="803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2A5FE1DB-8486-A71D-4EC0-C9C620089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7311" y="599364"/>
                  <a:ext cx="115933" cy="30302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9772BE4B-5CC7-6F94-0248-30D352D8C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522315" y="617231"/>
                  <a:ext cx="82551" cy="3137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0785C873-21FF-8368-CCB9-203343A26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4864" y="627973"/>
                  <a:ext cx="115933" cy="30302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BEC2B532-0088-7408-1989-1BD9107E6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22859" y="606436"/>
                  <a:ext cx="82551" cy="3137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36B05C2A-AC88-08D7-4801-619DC6493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05409" y="617179"/>
                  <a:ext cx="115933" cy="30302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7DD97CA2-E106-E238-A054-15F0AB375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1181" y="620901"/>
                  <a:ext cx="114095" cy="2949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49DB03DD-B47B-2191-C3B7-8748FE0609A5}"/>
                </a:ext>
              </a:extLst>
            </p:cNvPr>
            <p:cNvCxnSpPr>
              <a:cxnSpLocks/>
            </p:cNvCxnSpPr>
            <p:nvPr/>
          </p:nvCxnSpPr>
          <p:spPr>
            <a:xfrm>
              <a:off x="10400279" y="4225928"/>
              <a:ext cx="0" cy="4839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7E0908F0-6E46-D467-7671-3C57ABD77503}"/>
              </a:ext>
            </a:extLst>
          </p:cNvPr>
          <p:cNvCxnSpPr>
            <a:cxnSpLocks/>
          </p:cNvCxnSpPr>
          <p:nvPr/>
        </p:nvCxnSpPr>
        <p:spPr>
          <a:xfrm>
            <a:off x="10343336" y="597892"/>
            <a:ext cx="834081" cy="0"/>
          </a:xfrm>
          <a:prstGeom prst="line">
            <a:avLst/>
          </a:prstGeom>
          <a:ln w="38100">
            <a:solidFill>
              <a:srgbClr val="008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DF7294E5-0338-85D3-1505-91B74A586335}"/>
              </a:ext>
            </a:extLst>
          </p:cNvPr>
          <p:cNvCxnSpPr>
            <a:cxnSpLocks/>
          </p:cNvCxnSpPr>
          <p:nvPr/>
        </p:nvCxnSpPr>
        <p:spPr>
          <a:xfrm>
            <a:off x="7135727" y="587510"/>
            <a:ext cx="1966721" cy="0"/>
          </a:xfrm>
          <a:prstGeom prst="line">
            <a:avLst/>
          </a:prstGeom>
          <a:ln w="38100">
            <a:solidFill>
              <a:srgbClr val="0082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E37DB682-B0B4-21F3-D10A-BB216843D981}"/>
              </a:ext>
            </a:extLst>
          </p:cNvPr>
          <p:cNvCxnSpPr>
            <a:cxnSpLocks/>
          </p:cNvCxnSpPr>
          <p:nvPr/>
        </p:nvCxnSpPr>
        <p:spPr>
          <a:xfrm flipH="1">
            <a:off x="8256091" y="579755"/>
            <a:ext cx="281593" cy="3721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5D7289F-EA4B-820C-7EA6-2F8CA9619084}"/>
              </a:ext>
            </a:extLst>
          </p:cNvPr>
          <p:cNvSpPr txBox="1"/>
          <p:nvPr/>
        </p:nvSpPr>
        <p:spPr>
          <a:xfrm>
            <a:off x="2523385" y="4348687"/>
            <a:ext cx="60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SPST</a:t>
            </a:r>
            <a:endParaRPr lang="en-IN" sz="1100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B93EB1FC-0674-0D9D-1AB2-9D199723FB46}"/>
              </a:ext>
            </a:extLst>
          </p:cNvPr>
          <p:cNvSpPr txBox="1"/>
          <p:nvPr/>
        </p:nvSpPr>
        <p:spPr>
          <a:xfrm>
            <a:off x="7268718" y="1137111"/>
            <a:ext cx="605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SPDT</a:t>
            </a:r>
            <a:endParaRPr lang="en-IN" sz="1100" dirty="0">
              <a:solidFill>
                <a:srgbClr val="FF00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3895E-AE93-15A3-D99D-C825DBE96940}"/>
              </a:ext>
            </a:extLst>
          </p:cNvPr>
          <p:cNvSpPr/>
          <p:nvPr/>
        </p:nvSpPr>
        <p:spPr>
          <a:xfrm>
            <a:off x="340468" y="2700371"/>
            <a:ext cx="1142073" cy="11718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7C307A-D0CB-17A6-DC67-82948292CC74}"/>
              </a:ext>
            </a:extLst>
          </p:cNvPr>
          <p:cNvSpPr/>
          <p:nvPr/>
        </p:nvSpPr>
        <p:spPr>
          <a:xfrm>
            <a:off x="1629766" y="2705658"/>
            <a:ext cx="1142073" cy="11718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D3EBA7-7DFF-5F2C-184C-805AC0A31C32}"/>
              </a:ext>
            </a:extLst>
          </p:cNvPr>
          <p:cNvSpPr/>
          <p:nvPr/>
        </p:nvSpPr>
        <p:spPr>
          <a:xfrm>
            <a:off x="340468" y="3878620"/>
            <a:ext cx="3595698" cy="29902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69F05-E0D8-F14C-5D14-444378A5283D}"/>
              </a:ext>
            </a:extLst>
          </p:cNvPr>
          <p:cNvSpPr/>
          <p:nvPr/>
        </p:nvSpPr>
        <p:spPr>
          <a:xfrm>
            <a:off x="338895" y="0"/>
            <a:ext cx="3595698" cy="26962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8A97D-6FC9-8F71-7A85-A9666FA901CE}"/>
              </a:ext>
            </a:extLst>
          </p:cNvPr>
          <p:cNvSpPr/>
          <p:nvPr/>
        </p:nvSpPr>
        <p:spPr>
          <a:xfrm>
            <a:off x="3055245" y="2701958"/>
            <a:ext cx="877550" cy="11718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88F03-9661-C43C-975D-B1F1FDEE07AD}"/>
              </a:ext>
            </a:extLst>
          </p:cNvPr>
          <p:cNvSpPr/>
          <p:nvPr/>
        </p:nvSpPr>
        <p:spPr>
          <a:xfrm>
            <a:off x="3931332" y="1274125"/>
            <a:ext cx="1461924" cy="14205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C6EBB-B9DC-AA91-2198-93E0BB9A64D3}"/>
              </a:ext>
            </a:extLst>
          </p:cNvPr>
          <p:cNvSpPr/>
          <p:nvPr/>
        </p:nvSpPr>
        <p:spPr>
          <a:xfrm>
            <a:off x="3928148" y="5134264"/>
            <a:ext cx="1461924" cy="8757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C9975-1133-A94E-F6D1-C0244F8EB7FD}"/>
              </a:ext>
            </a:extLst>
          </p:cNvPr>
          <p:cNvSpPr/>
          <p:nvPr/>
        </p:nvSpPr>
        <p:spPr>
          <a:xfrm>
            <a:off x="5378082" y="1"/>
            <a:ext cx="505515" cy="6858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FD129F-9656-8DEB-FB11-CF52D88A4648}"/>
              </a:ext>
            </a:extLst>
          </p:cNvPr>
          <p:cNvSpPr/>
          <p:nvPr/>
        </p:nvSpPr>
        <p:spPr>
          <a:xfrm>
            <a:off x="3943145" y="6004792"/>
            <a:ext cx="1434982" cy="8601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D7D02-343B-15BF-BC4A-20BF90DBF021}"/>
              </a:ext>
            </a:extLst>
          </p:cNvPr>
          <p:cNvSpPr/>
          <p:nvPr/>
        </p:nvSpPr>
        <p:spPr>
          <a:xfrm>
            <a:off x="5889955" y="5140690"/>
            <a:ext cx="938330" cy="8757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5E732-4B2D-A246-1C01-8B983CC9ADEB}"/>
              </a:ext>
            </a:extLst>
          </p:cNvPr>
          <p:cNvSpPr/>
          <p:nvPr/>
        </p:nvSpPr>
        <p:spPr>
          <a:xfrm>
            <a:off x="5887182" y="1496516"/>
            <a:ext cx="938330" cy="8757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2C401-1C2F-AD87-974E-405A90B1DF59}"/>
              </a:ext>
            </a:extLst>
          </p:cNvPr>
          <p:cNvSpPr/>
          <p:nvPr/>
        </p:nvSpPr>
        <p:spPr>
          <a:xfrm>
            <a:off x="6823340" y="1"/>
            <a:ext cx="2162353" cy="68649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34DB0B-E43F-3859-3089-773FD232F788}"/>
              </a:ext>
            </a:extLst>
          </p:cNvPr>
          <p:cNvSpPr/>
          <p:nvPr/>
        </p:nvSpPr>
        <p:spPr>
          <a:xfrm>
            <a:off x="8982240" y="0"/>
            <a:ext cx="3199659" cy="26962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63CFE8-E9F0-FD02-5809-52F5BFE223CF}"/>
              </a:ext>
            </a:extLst>
          </p:cNvPr>
          <p:cNvSpPr/>
          <p:nvPr/>
        </p:nvSpPr>
        <p:spPr>
          <a:xfrm>
            <a:off x="8995783" y="5224916"/>
            <a:ext cx="3199659" cy="16341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AC922-02BF-FF9C-E75B-0C28D9C864DC}"/>
              </a:ext>
            </a:extLst>
          </p:cNvPr>
          <p:cNvSpPr/>
          <p:nvPr/>
        </p:nvSpPr>
        <p:spPr>
          <a:xfrm>
            <a:off x="9340960" y="2692603"/>
            <a:ext cx="1002376" cy="2532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41B84E-5276-4CD3-D04F-B3DDB07A713D}"/>
              </a:ext>
            </a:extLst>
          </p:cNvPr>
          <p:cNvSpPr/>
          <p:nvPr/>
        </p:nvSpPr>
        <p:spPr>
          <a:xfrm>
            <a:off x="10569561" y="2699186"/>
            <a:ext cx="1002376" cy="2532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4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</dc:creator>
  <cp:lastModifiedBy>Manoj Kumar</cp:lastModifiedBy>
  <cp:revision>4</cp:revision>
  <dcterms:created xsi:type="dcterms:W3CDTF">2023-02-16T16:20:10Z</dcterms:created>
  <dcterms:modified xsi:type="dcterms:W3CDTF">2023-03-05T08:38:30Z</dcterms:modified>
</cp:coreProperties>
</file>