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1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8F00-4D59-4623-6A3E-44A28556C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3C453-65DC-A504-4339-5FA9AA5C2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0086-7782-E1E7-16BE-3B704453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66062-7536-3A91-AE97-E975186C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471F8-4FC7-2B2C-6455-EBCB8642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84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F3D0-32AF-DAC3-CEE6-1FB5AA75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811C6-8158-0E61-8466-A11FB3152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AF7E0-0C56-2B23-BDC3-A912FBCC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CCD8F-BD0E-8CC1-A8E8-6927377E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9057C-D22A-CA75-809E-38E79597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39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EE663-1168-A5D2-189D-F9EFDFAAB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70FB6-2F44-038A-3599-DC60CB54E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67CA3-E840-2FE3-FA4C-4C31D19B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FF852-C4C4-82FE-7644-BA848FB2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11D55-4D36-070F-197A-E9681E0B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2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CA2F-6806-EE27-2992-E5B01323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28A1D-D979-81E7-A0DA-3B19D2DBD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BDC8D-784B-5872-1708-849B2C0A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888DF-D406-66C5-E02D-4F8E1D37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C3E01-ED79-9192-5706-5C190B4E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32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FF9B-21A0-06FD-44BC-7C0B8BB8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51397-3352-93FE-E337-09FB64EA9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828FD-3DCE-9580-88FC-E4A9360E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718C9-D463-3CC2-0597-551DA2FA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A8582-FDD2-59E7-A4BC-570A34C7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68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0AC3-C458-8E88-4742-E061CF1F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A617B-5234-EA29-4B34-905F1B3B9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B184A-55E4-B4DD-4502-10B20538B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6A593-092A-12F3-4D28-787EA244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09DE2-08F8-732E-03E6-D62584FD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82ED0-1873-023E-68A6-1537F062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11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DA04-533A-E5A5-4E5B-B21146FB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8041-6B31-0952-0CE5-8BF3A4E41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345C1-916E-CE8D-69D6-3759A1529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469F7-3E1E-5E13-3467-AB94FBF86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A1E4C-4545-68E8-33A1-2BFEC6D5F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85307-CCEF-6272-A050-ACF257D6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79ADB-7941-E8CF-912B-2573F9C8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5E58E-3E0F-83F7-7B93-5AF2239C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77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0C60-6C92-68F5-37FF-DC8868DF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576FD-2650-1B6B-5F17-60F43153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C0BDF-5EAC-4899-2937-D0C17485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FD99D-51B5-4E87-98AB-19240C67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77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E456B-83E9-0574-4437-49B16A55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BC095-4C89-931D-1C1F-2D483C06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BD3DC-3D1E-4764-5ECD-692CC6AD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1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E944-77AC-3FCC-1D9D-D8C97172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CB296-8D39-9AB5-22A7-46B71674F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CD9ED-E452-69DA-ED97-7BE77ABC1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A8285-61E0-3958-B5BD-5C5A4E61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8FD5-6017-28A3-940A-85820F9E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6E8D0-47AB-5090-395F-E9757983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59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F047-C3AD-7919-76A2-CCB23D1E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C978F-1349-8EC8-D4CC-873D6137F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1616A-DAA8-58F5-601F-0128E37EE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6B7F1-F3A2-A6AB-61C1-6367AE3F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2866-234F-450F-AD7A-560A105E5EC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4D06B-9D87-0DD5-2466-1526AC36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8BFA0-27B5-6724-C428-404EFB4F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66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EEB98-C46C-8ACE-C56A-4686D831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EE057-CD69-2401-3153-5BB3C87B8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B20D2-CDC3-8E4E-195A-0EC109BF8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92866-234F-450F-AD7A-560A105E5EC1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2D4C-1725-E0D4-75F5-A800619B5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5746-0AEA-5FE1-A90D-12CE7A7FF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2815F-83E1-4D57-A905-275FBA5DE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17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E200C4EC-DA2E-0B1F-9263-3C47FC194525}"/>
              </a:ext>
            </a:extLst>
          </p:cNvPr>
          <p:cNvCxnSpPr>
            <a:cxnSpLocks/>
          </p:cNvCxnSpPr>
          <p:nvPr/>
        </p:nvCxnSpPr>
        <p:spPr>
          <a:xfrm>
            <a:off x="11158993" y="1583046"/>
            <a:ext cx="0" cy="4242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5269DD-AC0D-5C84-4A93-D230D424650A}"/>
              </a:ext>
            </a:extLst>
          </p:cNvPr>
          <p:cNvGrpSpPr/>
          <p:nvPr/>
        </p:nvGrpSpPr>
        <p:grpSpPr>
          <a:xfrm rot="5400000">
            <a:off x="1249306" y="3201587"/>
            <a:ext cx="1657557" cy="247863"/>
            <a:chOff x="4314389" y="3222592"/>
            <a:chExt cx="5035065" cy="100317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9A52A2-232E-2515-D4FD-B14DC8418348}"/>
                </a:ext>
              </a:extLst>
            </p:cNvPr>
            <p:cNvGrpSpPr/>
            <p:nvPr/>
          </p:nvGrpSpPr>
          <p:grpSpPr>
            <a:xfrm>
              <a:off x="4314389" y="3293616"/>
              <a:ext cx="843537" cy="932155"/>
              <a:chOff x="4314389" y="3293616"/>
              <a:chExt cx="843537" cy="932155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AEC2971B-AA26-2B97-CFB5-2EE1BB7D5FBA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25BA38D1-4A5C-9C25-2856-6AC23E557AE1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E79D4EF-4640-7085-CE6D-6715968CF209}"/>
                </a:ext>
              </a:extLst>
            </p:cNvPr>
            <p:cNvGrpSpPr/>
            <p:nvPr/>
          </p:nvGrpSpPr>
          <p:grpSpPr>
            <a:xfrm>
              <a:off x="4838330" y="3284737"/>
              <a:ext cx="843537" cy="932155"/>
              <a:chOff x="4314389" y="3293616"/>
              <a:chExt cx="843537" cy="932155"/>
            </a:xfrm>
          </p:grpSpPr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54A931AB-F84F-040C-5587-76477EEE1D67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821149B3-464C-F6F7-DBCA-CD5D39CAD141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7720AD9-C01B-1438-A1B6-C71B2746655B}"/>
                </a:ext>
              </a:extLst>
            </p:cNvPr>
            <p:cNvGrpSpPr/>
            <p:nvPr/>
          </p:nvGrpSpPr>
          <p:grpSpPr>
            <a:xfrm>
              <a:off x="5362271" y="3275858"/>
              <a:ext cx="843537" cy="932155"/>
              <a:chOff x="4314389" y="3293616"/>
              <a:chExt cx="843537" cy="932155"/>
            </a:xfrm>
          </p:grpSpPr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B5ECB329-FA51-CE95-C72C-7BFF93D8C1C4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603C455E-70C3-22B7-1CA3-51D8A9FF824E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E96CE67-5674-1863-C74A-C5AA0E4247D5}"/>
                </a:ext>
              </a:extLst>
            </p:cNvPr>
            <p:cNvGrpSpPr/>
            <p:nvPr/>
          </p:nvGrpSpPr>
          <p:grpSpPr>
            <a:xfrm>
              <a:off x="5886212" y="3266979"/>
              <a:ext cx="843537" cy="932155"/>
              <a:chOff x="4314389" y="3293616"/>
              <a:chExt cx="843537" cy="932155"/>
            </a:xfrm>
          </p:grpSpPr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F6857016-14B5-4E9C-63D0-47EE2E4F920D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583E815B-86E1-53EB-031E-3E97DE410036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2E8037-E7F6-C1CF-56F0-79418FBA38C7}"/>
                </a:ext>
              </a:extLst>
            </p:cNvPr>
            <p:cNvGrpSpPr/>
            <p:nvPr/>
          </p:nvGrpSpPr>
          <p:grpSpPr>
            <a:xfrm>
              <a:off x="6410153" y="3258100"/>
              <a:ext cx="843537" cy="932155"/>
              <a:chOff x="4314389" y="3293616"/>
              <a:chExt cx="843537" cy="932155"/>
            </a:xfrm>
          </p:grpSpPr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165C76E-A8DA-3537-1DDB-4A2D5A982CDE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8A60E543-6AF2-CF78-524B-11C9C4EAC7C0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FA50567-E93B-9C43-53E5-136D5BADA19F}"/>
                </a:ext>
              </a:extLst>
            </p:cNvPr>
            <p:cNvGrpSpPr/>
            <p:nvPr/>
          </p:nvGrpSpPr>
          <p:grpSpPr>
            <a:xfrm>
              <a:off x="6934094" y="3249221"/>
              <a:ext cx="843537" cy="932155"/>
              <a:chOff x="4314389" y="3293616"/>
              <a:chExt cx="843537" cy="932155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02FC73BD-8086-8266-9770-5A5DC314AB34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38C5E0F6-DB38-5D8A-2109-03AF58A23E8D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EE6946A-FE30-1380-E2E9-F48A169D5163}"/>
                </a:ext>
              </a:extLst>
            </p:cNvPr>
            <p:cNvGrpSpPr/>
            <p:nvPr/>
          </p:nvGrpSpPr>
          <p:grpSpPr>
            <a:xfrm>
              <a:off x="7458035" y="3240342"/>
              <a:ext cx="843537" cy="932155"/>
              <a:chOff x="4314389" y="3293616"/>
              <a:chExt cx="843537" cy="932155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C9BA7DE4-5202-D1B4-2A57-E8C62943B805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D6EB14B0-3ACA-FF73-E73F-CE3DDFB605B8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F061BEA-EC11-282C-71DF-E7F3C1D45B3B}"/>
                </a:ext>
              </a:extLst>
            </p:cNvPr>
            <p:cNvGrpSpPr/>
            <p:nvPr/>
          </p:nvGrpSpPr>
          <p:grpSpPr>
            <a:xfrm>
              <a:off x="7981976" y="3231463"/>
              <a:ext cx="843537" cy="932155"/>
              <a:chOff x="4314389" y="3293616"/>
              <a:chExt cx="843537" cy="932155"/>
            </a:xfrm>
          </p:grpSpPr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EEC4AB13-093C-12BF-6978-70217E64D3B5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5078BB17-552A-56DB-4F14-6ED421D7ECD8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6DC5B9F4-8EFC-3656-A9E2-A2604C4437E5}"/>
                </a:ext>
              </a:extLst>
            </p:cNvPr>
            <p:cNvSpPr/>
            <p:nvPr/>
          </p:nvSpPr>
          <p:spPr>
            <a:xfrm>
              <a:off x="8505917" y="3222592"/>
              <a:ext cx="843537" cy="932155"/>
            </a:xfrm>
            <a:prstGeom prst="arc">
              <a:avLst>
                <a:gd name="adj1" fmla="val 10739696"/>
                <a:gd name="adj2" fmla="val 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E1FDDF1-55B1-030E-3121-D193B0421BE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066875" y="2153144"/>
            <a:ext cx="0" cy="3436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B9285C1-055F-7ABE-F3C4-25CA3CFEED3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2086858" y="4154297"/>
            <a:ext cx="0" cy="4067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E5510D-7723-6B1C-A640-645E070F2F85}"/>
              </a:ext>
            </a:extLst>
          </p:cNvPr>
          <p:cNvCxnSpPr>
            <a:cxnSpLocks/>
          </p:cNvCxnSpPr>
          <p:nvPr/>
        </p:nvCxnSpPr>
        <p:spPr>
          <a:xfrm rot="16200000">
            <a:off x="1563647" y="4026986"/>
            <a:ext cx="0" cy="1046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4E148F-7498-5F1B-6A16-806D6E4808AD}"/>
              </a:ext>
            </a:extLst>
          </p:cNvPr>
          <p:cNvCxnSpPr>
            <a:cxnSpLocks/>
          </p:cNvCxnSpPr>
          <p:nvPr/>
        </p:nvCxnSpPr>
        <p:spPr>
          <a:xfrm rot="16200000">
            <a:off x="1550843" y="1638819"/>
            <a:ext cx="0" cy="1046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5293E76-1E6E-7A16-1210-0D1656DCBC0A}"/>
              </a:ext>
            </a:extLst>
          </p:cNvPr>
          <p:cNvGrpSpPr/>
          <p:nvPr/>
        </p:nvGrpSpPr>
        <p:grpSpPr>
          <a:xfrm flipH="1">
            <a:off x="2562643" y="2578819"/>
            <a:ext cx="257176" cy="1575477"/>
            <a:chOff x="3636841" y="2665961"/>
            <a:chExt cx="257176" cy="157547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FB3755D-B83F-123D-D9F1-EED395C941AC}"/>
                </a:ext>
              </a:extLst>
            </p:cNvPr>
            <p:cNvGrpSpPr/>
            <p:nvPr/>
          </p:nvGrpSpPr>
          <p:grpSpPr>
            <a:xfrm rot="5400000">
              <a:off x="3567715" y="2735087"/>
              <a:ext cx="383737" cy="245486"/>
              <a:chOff x="4314389" y="3293616"/>
              <a:chExt cx="843537" cy="932155"/>
            </a:xfrm>
          </p:grpSpPr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61E3EFDA-6F89-8F42-E4EA-7D97AC8BED78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85806E69-03AF-40CF-FD2F-B49065F0A08B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CBB8C6B-1C77-93FD-720F-2F17C9D24309}"/>
                </a:ext>
              </a:extLst>
            </p:cNvPr>
            <p:cNvGrpSpPr/>
            <p:nvPr/>
          </p:nvGrpSpPr>
          <p:grpSpPr>
            <a:xfrm rot="5400000">
              <a:off x="3570054" y="2973435"/>
              <a:ext cx="383737" cy="245486"/>
              <a:chOff x="4314389" y="3293616"/>
              <a:chExt cx="843537" cy="932155"/>
            </a:xfrm>
          </p:grpSpPr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A6C8025F-442F-8401-9E7D-E1735BEBA794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BA0B55B7-D435-BEE2-C13A-285288B23A11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BBE6E7E-D042-3E42-9AB3-B3FFAC8562A1}"/>
                </a:ext>
              </a:extLst>
            </p:cNvPr>
            <p:cNvGrpSpPr/>
            <p:nvPr/>
          </p:nvGrpSpPr>
          <p:grpSpPr>
            <a:xfrm rot="5400000">
              <a:off x="3572392" y="3211783"/>
              <a:ext cx="383737" cy="245486"/>
              <a:chOff x="4314389" y="3293616"/>
              <a:chExt cx="843537" cy="932155"/>
            </a:xfrm>
          </p:grpSpPr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7C475C85-B140-780C-01ED-7F51C322835B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557D58EA-85F8-A697-B01F-F15EAFE47A9B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C4887E-EFE7-3276-74B9-B01DF4EEB37F}"/>
                </a:ext>
              </a:extLst>
            </p:cNvPr>
            <p:cNvGrpSpPr/>
            <p:nvPr/>
          </p:nvGrpSpPr>
          <p:grpSpPr>
            <a:xfrm rot="5400000">
              <a:off x="3574730" y="3450131"/>
              <a:ext cx="383737" cy="245486"/>
              <a:chOff x="4314389" y="3293616"/>
              <a:chExt cx="843537" cy="932155"/>
            </a:xfrm>
          </p:grpSpPr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43EE8E5A-D564-1257-9000-91E9A1FE6965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AC016BD0-9216-0A00-A245-6F0137873DF6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B37398B-8B88-7BDE-173B-F1FC3B7E8CC9}"/>
                </a:ext>
              </a:extLst>
            </p:cNvPr>
            <p:cNvGrpSpPr/>
            <p:nvPr/>
          </p:nvGrpSpPr>
          <p:grpSpPr>
            <a:xfrm rot="5400000">
              <a:off x="3577069" y="3688479"/>
              <a:ext cx="383737" cy="245486"/>
              <a:chOff x="4314389" y="3293616"/>
              <a:chExt cx="843537" cy="932155"/>
            </a:xfrm>
          </p:grpSpPr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606F682F-E061-190C-5454-8E81AEBFCB21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A1498A2D-84EB-1ECD-C968-AD9E8471F976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BD529A22-0A43-CC36-D41E-75F1AE955F05}"/>
                </a:ext>
              </a:extLst>
            </p:cNvPr>
            <p:cNvSpPr/>
            <p:nvPr/>
          </p:nvSpPr>
          <p:spPr>
            <a:xfrm rot="5400000">
              <a:off x="3579405" y="3926827"/>
              <a:ext cx="383737" cy="245486"/>
            </a:xfrm>
            <a:prstGeom prst="arc">
              <a:avLst>
                <a:gd name="adj1" fmla="val 10739696"/>
                <a:gd name="adj2" fmla="val 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E01C86E-966A-587F-E7FA-DAE991BD69A4}"/>
              </a:ext>
            </a:extLst>
          </p:cNvPr>
          <p:cNvCxnSpPr>
            <a:cxnSpLocks/>
          </p:cNvCxnSpPr>
          <p:nvPr/>
        </p:nvCxnSpPr>
        <p:spPr>
          <a:xfrm>
            <a:off x="2692399" y="2166071"/>
            <a:ext cx="0" cy="4127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4F3A7B-5D47-6060-9D75-204AE6E2A2AF}"/>
              </a:ext>
            </a:extLst>
          </p:cNvPr>
          <p:cNvCxnSpPr>
            <a:cxnSpLocks/>
          </p:cNvCxnSpPr>
          <p:nvPr/>
        </p:nvCxnSpPr>
        <p:spPr>
          <a:xfrm>
            <a:off x="2692399" y="4154297"/>
            <a:ext cx="0" cy="4127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C4E0073-C864-096E-0A83-DEE0D9C4811E}"/>
              </a:ext>
            </a:extLst>
          </p:cNvPr>
          <p:cNvCxnSpPr>
            <a:cxnSpLocks/>
          </p:cNvCxnSpPr>
          <p:nvPr/>
        </p:nvCxnSpPr>
        <p:spPr>
          <a:xfrm>
            <a:off x="2685384" y="2168458"/>
            <a:ext cx="8278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EF9742-C782-3DE9-576B-35905E73C9F4}"/>
              </a:ext>
            </a:extLst>
          </p:cNvPr>
          <p:cNvCxnSpPr>
            <a:cxnSpLocks/>
          </p:cNvCxnSpPr>
          <p:nvPr/>
        </p:nvCxnSpPr>
        <p:spPr>
          <a:xfrm>
            <a:off x="3534224" y="1608922"/>
            <a:ext cx="0" cy="5726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68B2FA5-965F-DC2D-661B-E278325556EE}"/>
              </a:ext>
            </a:extLst>
          </p:cNvPr>
          <p:cNvCxnSpPr>
            <a:cxnSpLocks/>
          </p:cNvCxnSpPr>
          <p:nvPr/>
        </p:nvCxnSpPr>
        <p:spPr>
          <a:xfrm>
            <a:off x="2324572" y="2324957"/>
            <a:ext cx="0" cy="21026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AE2CD80-77A5-96E9-7254-84EAFDD25385}"/>
              </a:ext>
            </a:extLst>
          </p:cNvPr>
          <p:cNvCxnSpPr>
            <a:cxnSpLocks/>
          </p:cNvCxnSpPr>
          <p:nvPr/>
        </p:nvCxnSpPr>
        <p:spPr>
          <a:xfrm>
            <a:off x="2431752" y="2324957"/>
            <a:ext cx="0" cy="21026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D54220B-B015-8BDB-709B-8366A8F45F49}"/>
              </a:ext>
            </a:extLst>
          </p:cNvPr>
          <p:cNvSpPr txBox="1"/>
          <p:nvPr/>
        </p:nvSpPr>
        <p:spPr>
          <a:xfrm>
            <a:off x="643767" y="1989817"/>
            <a:ext cx="73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Ph</a:t>
            </a:r>
            <a:endParaRPr lang="en-IN" sz="1600" b="1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AFBAE-4175-826E-9F60-73A30A38780C}"/>
              </a:ext>
            </a:extLst>
          </p:cNvPr>
          <p:cNvSpPr txBox="1"/>
          <p:nvPr/>
        </p:nvSpPr>
        <p:spPr>
          <a:xfrm>
            <a:off x="614980" y="4378261"/>
            <a:ext cx="88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Ne</a:t>
            </a:r>
            <a:endParaRPr lang="en-IN" sz="1600" b="1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7751B54-C145-F5E0-FFF5-8B54AD95463D}"/>
              </a:ext>
            </a:extLst>
          </p:cNvPr>
          <p:cNvSpPr txBox="1"/>
          <p:nvPr/>
        </p:nvSpPr>
        <p:spPr>
          <a:xfrm>
            <a:off x="658446" y="3056934"/>
            <a:ext cx="7685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1 Ø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50Hz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AC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E2F38D0-F8A2-B88B-FF24-CF8483019B4D}"/>
              </a:ext>
            </a:extLst>
          </p:cNvPr>
          <p:cNvSpPr/>
          <p:nvPr/>
        </p:nvSpPr>
        <p:spPr>
          <a:xfrm>
            <a:off x="996046" y="2123358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7972857-98B7-0A5D-8358-A84B8470AE19}"/>
              </a:ext>
            </a:extLst>
          </p:cNvPr>
          <p:cNvSpPr/>
          <p:nvPr/>
        </p:nvSpPr>
        <p:spPr>
          <a:xfrm>
            <a:off x="1010757" y="4507431"/>
            <a:ext cx="88777" cy="887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3CEFACA-E04B-54AA-7A51-D6682F8A174C}"/>
              </a:ext>
            </a:extLst>
          </p:cNvPr>
          <p:cNvCxnSpPr>
            <a:cxnSpLocks/>
          </p:cNvCxnSpPr>
          <p:nvPr/>
        </p:nvCxnSpPr>
        <p:spPr>
          <a:xfrm>
            <a:off x="1037036" y="3770559"/>
            <a:ext cx="0" cy="6546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94496AA-9AB3-BCCC-29BB-4D2B9B3AD41F}"/>
              </a:ext>
            </a:extLst>
          </p:cNvPr>
          <p:cNvCxnSpPr>
            <a:cxnSpLocks/>
          </p:cNvCxnSpPr>
          <p:nvPr/>
        </p:nvCxnSpPr>
        <p:spPr>
          <a:xfrm flipV="1">
            <a:off x="1046896" y="2372445"/>
            <a:ext cx="0" cy="6546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C2878D-8730-79DB-0BF3-C8D27C214263}"/>
              </a:ext>
            </a:extLst>
          </p:cNvPr>
          <p:cNvCxnSpPr>
            <a:cxnSpLocks/>
          </p:cNvCxnSpPr>
          <p:nvPr/>
        </p:nvCxnSpPr>
        <p:spPr>
          <a:xfrm>
            <a:off x="3513225" y="1608922"/>
            <a:ext cx="6482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FF21F20-E098-8BB5-9CC5-EDDFF62F941F}"/>
              </a:ext>
            </a:extLst>
          </p:cNvPr>
          <p:cNvCxnSpPr>
            <a:cxnSpLocks/>
          </p:cNvCxnSpPr>
          <p:nvPr/>
        </p:nvCxnSpPr>
        <p:spPr>
          <a:xfrm>
            <a:off x="3520240" y="4545594"/>
            <a:ext cx="0" cy="12948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7E73AB2-7ABD-CF80-9A23-7C5DDEF8BDCE}"/>
              </a:ext>
            </a:extLst>
          </p:cNvPr>
          <p:cNvCxnSpPr>
            <a:cxnSpLocks/>
          </p:cNvCxnSpPr>
          <p:nvPr/>
        </p:nvCxnSpPr>
        <p:spPr>
          <a:xfrm>
            <a:off x="2692399" y="4561087"/>
            <a:ext cx="8278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4831A04-5843-4B10-8D31-03E606FFF0DF}"/>
              </a:ext>
            </a:extLst>
          </p:cNvPr>
          <p:cNvCxnSpPr>
            <a:cxnSpLocks/>
          </p:cNvCxnSpPr>
          <p:nvPr/>
        </p:nvCxnSpPr>
        <p:spPr>
          <a:xfrm>
            <a:off x="4170784" y="855741"/>
            <a:ext cx="17958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CDAC5EA-8D5A-788B-71FA-4E55A07C25C3}"/>
              </a:ext>
            </a:extLst>
          </p:cNvPr>
          <p:cNvCxnSpPr>
            <a:cxnSpLocks/>
          </p:cNvCxnSpPr>
          <p:nvPr/>
        </p:nvCxnSpPr>
        <p:spPr>
          <a:xfrm>
            <a:off x="5966644" y="861311"/>
            <a:ext cx="0" cy="14858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B41F3C-E6CB-8F3F-B440-46BF6AF4EE24}"/>
              </a:ext>
            </a:extLst>
          </p:cNvPr>
          <p:cNvCxnSpPr>
            <a:cxnSpLocks/>
          </p:cNvCxnSpPr>
          <p:nvPr/>
        </p:nvCxnSpPr>
        <p:spPr>
          <a:xfrm rot="16200000">
            <a:off x="5076404" y="338527"/>
            <a:ext cx="12104" cy="102787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399D919-D94D-2908-9D22-74668A744C62}"/>
              </a:ext>
            </a:extLst>
          </p:cNvPr>
          <p:cNvGrpSpPr/>
          <p:nvPr/>
        </p:nvGrpSpPr>
        <p:grpSpPr>
          <a:xfrm>
            <a:off x="10619669" y="3376266"/>
            <a:ext cx="1027432" cy="754934"/>
            <a:chOff x="10186283" y="2962557"/>
            <a:chExt cx="1027432" cy="754934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AA19B01-C8B0-0304-2859-8325487E9AC9}"/>
                </a:ext>
              </a:extLst>
            </p:cNvPr>
            <p:cNvSpPr/>
            <p:nvPr/>
          </p:nvSpPr>
          <p:spPr>
            <a:xfrm>
              <a:off x="10186283" y="2962557"/>
              <a:ext cx="1027432" cy="735648"/>
            </a:xfrm>
            <a:prstGeom prst="rect">
              <a:avLst/>
            </a:prstGeom>
            <a:solidFill>
              <a:srgbClr val="6876F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8250041-F9CF-CF6A-F17E-F3DE46444E8E}"/>
                </a:ext>
              </a:extLst>
            </p:cNvPr>
            <p:cNvSpPr/>
            <p:nvPr/>
          </p:nvSpPr>
          <p:spPr>
            <a:xfrm>
              <a:off x="10294882" y="3073907"/>
              <a:ext cx="814315" cy="35509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7FB7AF0-918E-CAA9-5300-BCC57B225CD0}"/>
                </a:ext>
              </a:extLst>
            </p:cNvPr>
            <p:cNvSpPr txBox="1"/>
            <p:nvPr/>
          </p:nvSpPr>
          <p:spPr>
            <a:xfrm>
              <a:off x="10294882" y="3409714"/>
              <a:ext cx="814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C R O</a:t>
              </a:r>
            </a:p>
          </p:txBody>
        </p:sp>
      </p:grp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4E0473A8-7218-7147-CAC6-DD7C34335650}"/>
              </a:ext>
            </a:extLst>
          </p:cNvPr>
          <p:cNvCxnSpPr>
            <a:cxnSpLocks/>
          </p:cNvCxnSpPr>
          <p:nvPr/>
        </p:nvCxnSpPr>
        <p:spPr>
          <a:xfrm>
            <a:off x="4170784" y="842096"/>
            <a:ext cx="0" cy="14957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7451537D-70AB-8A10-EC04-EEA06D2D1A10}"/>
              </a:ext>
            </a:extLst>
          </p:cNvPr>
          <p:cNvCxnSpPr>
            <a:cxnSpLocks/>
          </p:cNvCxnSpPr>
          <p:nvPr/>
        </p:nvCxnSpPr>
        <p:spPr>
          <a:xfrm>
            <a:off x="7560940" y="1589973"/>
            <a:ext cx="3584069" cy="134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23470A11-11E7-4965-119E-6C072D048E0F}"/>
              </a:ext>
            </a:extLst>
          </p:cNvPr>
          <p:cNvCxnSpPr>
            <a:cxnSpLocks/>
          </p:cNvCxnSpPr>
          <p:nvPr/>
        </p:nvCxnSpPr>
        <p:spPr>
          <a:xfrm>
            <a:off x="4161453" y="2324957"/>
            <a:ext cx="17958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FFD8010-32DF-714B-4693-A5AD61E9248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084192" y="1813895"/>
            <a:ext cx="12104" cy="102787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1798ECB-C1E7-A153-9B6B-838C1F6F3D88}"/>
              </a:ext>
            </a:extLst>
          </p:cNvPr>
          <p:cNvGrpSpPr/>
          <p:nvPr/>
        </p:nvGrpSpPr>
        <p:grpSpPr>
          <a:xfrm rot="16200000" flipH="1">
            <a:off x="4890372" y="2120564"/>
            <a:ext cx="512854" cy="410776"/>
            <a:chOff x="3610045" y="3464345"/>
            <a:chExt cx="693435" cy="420634"/>
          </a:xfrm>
        </p:grpSpPr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88A46133-FAC1-5D0B-4A58-27D57BCDD261}"/>
                </a:ext>
              </a:extLst>
            </p:cNvPr>
            <p:cNvSpPr/>
            <p:nvPr/>
          </p:nvSpPr>
          <p:spPr>
            <a:xfrm>
              <a:off x="3610045" y="3464345"/>
              <a:ext cx="653139" cy="420634"/>
            </a:xfrm>
            <a:prstGeom prst="triangl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A85BE9C-667C-9F90-241D-45B42A65BED2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45" y="3491609"/>
              <a:ext cx="693435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B4BBEAA-DF5C-DC52-E5DB-834004A6F8C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743654" y="2341508"/>
            <a:ext cx="214725" cy="20741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ECD3C850-C73E-5685-7386-9F762615D31D}"/>
              </a:ext>
            </a:extLst>
          </p:cNvPr>
          <p:cNvGrpSpPr/>
          <p:nvPr/>
        </p:nvGrpSpPr>
        <p:grpSpPr>
          <a:xfrm>
            <a:off x="9076968" y="502511"/>
            <a:ext cx="897065" cy="819897"/>
            <a:chOff x="5736068" y="1686622"/>
            <a:chExt cx="1042108" cy="993632"/>
          </a:xfrm>
        </p:grpSpPr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3F88FD44-C257-74EB-5FDD-1125722E67B4}"/>
                </a:ext>
              </a:extLst>
            </p:cNvPr>
            <p:cNvSpPr/>
            <p:nvPr/>
          </p:nvSpPr>
          <p:spPr>
            <a:xfrm>
              <a:off x="5736068" y="1686622"/>
              <a:ext cx="1042108" cy="9936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0000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B20D38FC-BE9D-BF4D-1680-63F73F3E634F}"/>
                </a:ext>
              </a:extLst>
            </p:cNvPr>
            <p:cNvSpPr txBox="1"/>
            <p:nvPr/>
          </p:nvSpPr>
          <p:spPr>
            <a:xfrm>
              <a:off x="5999025" y="1717945"/>
              <a:ext cx="516194" cy="708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1734899-2774-4121-6C7F-A5A0BBE30DB5}"/>
              </a:ext>
            </a:extLst>
          </p:cNvPr>
          <p:cNvCxnSpPr>
            <a:cxnSpLocks/>
          </p:cNvCxnSpPr>
          <p:nvPr/>
        </p:nvCxnSpPr>
        <p:spPr>
          <a:xfrm>
            <a:off x="3513225" y="5842516"/>
            <a:ext cx="76457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CE44586E-EC3B-863C-1A49-B1466AFE11E6}"/>
              </a:ext>
            </a:extLst>
          </p:cNvPr>
          <p:cNvCxnSpPr>
            <a:cxnSpLocks/>
          </p:cNvCxnSpPr>
          <p:nvPr/>
        </p:nvCxnSpPr>
        <p:spPr>
          <a:xfrm flipH="1">
            <a:off x="9698664" y="1620774"/>
            <a:ext cx="1683" cy="32793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325121CE-A457-277C-8DAD-5C2CE24FD95E}"/>
              </a:ext>
            </a:extLst>
          </p:cNvPr>
          <p:cNvCxnSpPr>
            <a:cxnSpLocks/>
          </p:cNvCxnSpPr>
          <p:nvPr/>
        </p:nvCxnSpPr>
        <p:spPr>
          <a:xfrm>
            <a:off x="8253703" y="1590293"/>
            <a:ext cx="1776" cy="24986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CFDC0512-0D7C-D2EE-DB2D-D4BCA8DFFE4C}"/>
              </a:ext>
            </a:extLst>
          </p:cNvPr>
          <p:cNvCxnSpPr>
            <a:cxnSpLocks/>
          </p:cNvCxnSpPr>
          <p:nvPr/>
        </p:nvCxnSpPr>
        <p:spPr>
          <a:xfrm>
            <a:off x="8259141" y="3962428"/>
            <a:ext cx="11798" cy="18780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264152-A43F-FAE8-EC7A-E213F55E19D0}"/>
              </a:ext>
            </a:extLst>
          </p:cNvPr>
          <p:cNvCxnSpPr>
            <a:cxnSpLocks/>
          </p:cNvCxnSpPr>
          <p:nvPr/>
        </p:nvCxnSpPr>
        <p:spPr>
          <a:xfrm>
            <a:off x="336430" y="0"/>
            <a:ext cx="0" cy="630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83FC80-D328-AA3E-7796-873701D15B48}"/>
              </a:ext>
            </a:extLst>
          </p:cNvPr>
          <p:cNvCxnSpPr>
            <a:cxnSpLocks/>
          </p:cNvCxnSpPr>
          <p:nvPr/>
        </p:nvCxnSpPr>
        <p:spPr>
          <a:xfrm>
            <a:off x="4568521" y="8994"/>
            <a:ext cx="0" cy="630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A58588-2D51-37D8-7D0C-C3731A190A1B}"/>
              </a:ext>
            </a:extLst>
          </p:cNvPr>
          <p:cNvCxnSpPr>
            <a:cxnSpLocks/>
          </p:cNvCxnSpPr>
          <p:nvPr/>
        </p:nvCxnSpPr>
        <p:spPr>
          <a:xfrm>
            <a:off x="250166" y="6295307"/>
            <a:ext cx="11936258" cy="10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8ACF6A-1575-1F9B-DDFF-C698291D9E67}"/>
              </a:ext>
            </a:extLst>
          </p:cNvPr>
          <p:cNvCxnSpPr>
            <a:cxnSpLocks/>
          </p:cNvCxnSpPr>
          <p:nvPr/>
        </p:nvCxnSpPr>
        <p:spPr>
          <a:xfrm>
            <a:off x="11855570" y="0"/>
            <a:ext cx="0" cy="6295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2054949-B0AD-805F-0CE2-181B67D7878A}"/>
              </a:ext>
            </a:extLst>
          </p:cNvPr>
          <p:cNvCxnSpPr>
            <a:cxnSpLocks/>
          </p:cNvCxnSpPr>
          <p:nvPr/>
        </p:nvCxnSpPr>
        <p:spPr>
          <a:xfrm>
            <a:off x="5596391" y="-39807"/>
            <a:ext cx="0" cy="630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5C26610-F8DA-3D90-9F4E-7A3BE1D72D2F}"/>
              </a:ext>
            </a:extLst>
          </p:cNvPr>
          <p:cNvCxnSpPr>
            <a:cxnSpLocks/>
          </p:cNvCxnSpPr>
          <p:nvPr/>
        </p:nvCxnSpPr>
        <p:spPr>
          <a:xfrm>
            <a:off x="7563153" y="2716384"/>
            <a:ext cx="4271037" cy="8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6E69370-AAC8-D1F0-9771-27018D12077C}"/>
              </a:ext>
            </a:extLst>
          </p:cNvPr>
          <p:cNvCxnSpPr>
            <a:cxnSpLocks/>
          </p:cNvCxnSpPr>
          <p:nvPr/>
        </p:nvCxnSpPr>
        <p:spPr>
          <a:xfrm>
            <a:off x="7560940" y="-39807"/>
            <a:ext cx="0" cy="48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4B27436-031F-03A4-8FCF-988F159049AA}"/>
              </a:ext>
            </a:extLst>
          </p:cNvPr>
          <p:cNvCxnSpPr>
            <a:cxnSpLocks/>
          </p:cNvCxnSpPr>
          <p:nvPr/>
        </p:nvCxnSpPr>
        <p:spPr>
          <a:xfrm flipV="1">
            <a:off x="6107502" y="4861409"/>
            <a:ext cx="5737378" cy="3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867F263-D593-6F98-0489-8B058ECF1072}"/>
              </a:ext>
            </a:extLst>
          </p:cNvPr>
          <p:cNvCxnSpPr>
            <a:cxnSpLocks/>
          </p:cNvCxnSpPr>
          <p:nvPr/>
        </p:nvCxnSpPr>
        <p:spPr>
          <a:xfrm>
            <a:off x="10422034" y="2725610"/>
            <a:ext cx="0" cy="212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E74A201-0DBA-D72C-71EE-18BFE82A9786}"/>
              </a:ext>
            </a:extLst>
          </p:cNvPr>
          <p:cNvCxnSpPr>
            <a:cxnSpLocks/>
          </p:cNvCxnSpPr>
          <p:nvPr/>
        </p:nvCxnSpPr>
        <p:spPr>
          <a:xfrm>
            <a:off x="8705378" y="2746135"/>
            <a:ext cx="0" cy="212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1B14211-97FC-E4CC-F799-EBF2FF7E9E05}"/>
              </a:ext>
            </a:extLst>
          </p:cNvPr>
          <p:cNvCxnSpPr>
            <a:cxnSpLocks/>
          </p:cNvCxnSpPr>
          <p:nvPr/>
        </p:nvCxnSpPr>
        <p:spPr>
          <a:xfrm>
            <a:off x="8987174" y="2707362"/>
            <a:ext cx="0" cy="212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62D5786-E469-07A7-38A5-9626869851F0}"/>
              </a:ext>
            </a:extLst>
          </p:cNvPr>
          <p:cNvCxnSpPr>
            <a:cxnSpLocks/>
          </p:cNvCxnSpPr>
          <p:nvPr/>
        </p:nvCxnSpPr>
        <p:spPr>
          <a:xfrm>
            <a:off x="10278261" y="2722244"/>
            <a:ext cx="0" cy="212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0832C75-612C-BD99-ADED-C96D8DCFA5EB}"/>
              </a:ext>
            </a:extLst>
          </p:cNvPr>
          <p:cNvCxnSpPr>
            <a:cxnSpLocks/>
          </p:cNvCxnSpPr>
          <p:nvPr/>
        </p:nvCxnSpPr>
        <p:spPr>
          <a:xfrm>
            <a:off x="6096000" y="-39808"/>
            <a:ext cx="0" cy="630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BC7EE53-0AB6-B379-0E22-0CE3152DE68C}"/>
              </a:ext>
            </a:extLst>
          </p:cNvPr>
          <p:cNvCxnSpPr/>
          <p:nvPr/>
        </p:nvCxnSpPr>
        <p:spPr>
          <a:xfrm flipH="1">
            <a:off x="6107502" y="923026"/>
            <a:ext cx="1453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AA27D03-0C27-0E8C-19EC-517150844699}"/>
              </a:ext>
            </a:extLst>
          </p:cNvPr>
          <p:cNvCxnSpPr/>
          <p:nvPr/>
        </p:nvCxnSpPr>
        <p:spPr>
          <a:xfrm flipH="1">
            <a:off x="6107502" y="2347182"/>
            <a:ext cx="1453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66EC159-806F-1B17-F89D-8CFD191ADCD2}"/>
              </a:ext>
            </a:extLst>
          </p:cNvPr>
          <p:cNvSpPr/>
          <p:nvPr/>
        </p:nvSpPr>
        <p:spPr>
          <a:xfrm>
            <a:off x="4574538" y="336369"/>
            <a:ext cx="1021852" cy="990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216809-AF2D-CD33-8CBA-F28A7ADE90B4}"/>
              </a:ext>
            </a:extLst>
          </p:cNvPr>
          <p:cNvSpPr/>
          <p:nvPr/>
        </p:nvSpPr>
        <p:spPr>
          <a:xfrm>
            <a:off x="4568519" y="1861369"/>
            <a:ext cx="1021852" cy="990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C38FE0-3D2C-08B5-E6C4-CEBE0695E75E}"/>
              </a:ext>
            </a:extLst>
          </p:cNvPr>
          <p:cNvCxnSpPr/>
          <p:nvPr/>
        </p:nvCxnSpPr>
        <p:spPr>
          <a:xfrm>
            <a:off x="9397916" y="1113132"/>
            <a:ext cx="25516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B2C3726-3E82-F16E-F0AB-D6DFF40C69F5}"/>
              </a:ext>
            </a:extLst>
          </p:cNvPr>
          <p:cNvSpPr txBox="1"/>
          <p:nvPr/>
        </p:nvSpPr>
        <p:spPr>
          <a:xfrm>
            <a:off x="8737790" y="482190"/>
            <a:ext cx="34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CC5484-184A-04F5-DF7C-233980E2B77B}"/>
              </a:ext>
            </a:extLst>
          </p:cNvPr>
          <p:cNvSpPr txBox="1"/>
          <p:nvPr/>
        </p:nvSpPr>
        <p:spPr>
          <a:xfrm>
            <a:off x="10046534" y="450508"/>
            <a:ext cx="34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-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C361FA8C-0BC3-8AFD-7006-A72A3847DA1E}"/>
              </a:ext>
            </a:extLst>
          </p:cNvPr>
          <p:cNvGrpSpPr/>
          <p:nvPr/>
        </p:nvGrpSpPr>
        <p:grpSpPr>
          <a:xfrm>
            <a:off x="10560768" y="401140"/>
            <a:ext cx="897065" cy="819897"/>
            <a:chOff x="5736068" y="1686622"/>
            <a:chExt cx="1042108" cy="993632"/>
          </a:xfrm>
        </p:grpSpPr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B0B67F98-1536-D03C-3B39-2D40DE3A080D}"/>
                </a:ext>
              </a:extLst>
            </p:cNvPr>
            <p:cNvSpPr/>
            <p:nvPr/>
          </p:nvSpPr>
          <p:spPr>
            <a:xfrm>
              <a:off x="5736068" y="1686622"/>
              <a:ext cx="1042108" cy="9936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0000"/>
                </a:solidFill>
              </a:endParaRP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94AAB8EE-9976-CD57-90FC-26EE1EE29312}"/>
                </a:ext>
              </a:extLst>
            </p:cNvPr>
            <p:cNvSpPr txBox="1"/>
            <p:nvPr/>
          </p:nvSpPr>
          <p:spPr>
            <a:xfrm>
              <a:off x="5999025" y="1717945"/>
              <a:ext cx="516194" cy="708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BFC7CBF-008F-E09C-B544-4C1772BEF66F}"/>
              </a:ext>
            </a:extLst>
          </p:cNvPr>
          <p:cNvGrpSpPr/>
          <p:nvPr/>
        </p:nvGrpSpPr>
        <p:grpSpPr>
          <a:xfrm rot="5400000" flipV="1">
            <a:off x="10970325" y="907061"/>
            <a:ext cx="131685" cy="304028"/>
            <a:chOff x="3898812" y="2986773"/>
            <a:chExt cx="232509" cy="554879"/>
          </a:xfrm>
        </p:grpSpPr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341F7BD6-35B6-AF6C-8A56-9779924B2DC4}"/>
                </a:ext>
              </a:extLst>
            </p:cNvPr>
            <p:cNvSpPr/>
            <p:nvPr/>
          </p:nvSpPr>
          <p:spPr>
            <a:xfrm rot="16200000">
              <a:off x="3877316" y="3010463"/>
              <a:ext cx="277695" cy="230315"/>
            </a:xfrm>
            <a:prstGeom prst="arc">
              <a:avLst>
                <a:gd name="adj1" fmla="val 10739696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E76BA579-A737-D26B-AC87-85EBC4875539}"/>
                </a:ext>
              </a:extLst>
            </p:cNvPr>
            <p:cNvSpPr/>
            <p:nvPr/>
          </p:nvSpPr>
          <p:spPr>
            <a:xfrm rot="5400000" flipH="1">
              <a:off x="3875122" y="3287647"/>
              <a:ext cx="277695" cy="230315"/>
            </a:xfrm>
            <a:prstGeom prst="arc">
              <a:avLst>
                <a:gd name="adj1" fmla="val 10739696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2CBA8AB-9278-DE64-DFAD-21E7463FC490}"/>
              </a:ext>
            </a:extLst>
          </p:cNvPr>
          <p:cNvCxnSpPr>
            <a:cxnSpLocks/>
          </p:cNvCxnSpPr>
          <p:nvPr/>
        </p:nvCxnSpPr>
        <p:spPr>
          <a:xfrm>
            <a:off x="9692715" y="4861409"/>
            <a:ext cx="7639" cy="9721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7B00BDA-A50C-B796-71CB-EE1AE56D02DE}"/>
              </a:ext>
            </a:extLst>
          </p:cNvPr>
          <p:cNvGrpSpPr/>
          <p:nvPr/>
        </p:nvGrpSpPr>
        <p:grpSpPr>
          <a:xfrm rot="16200000" flipV="1">
            <a:off x="4921457" y="793422"/>
            <a:ext cx="512854" cy="410776"/>
            <a:chOff x="3610045" y="3464345"/>
            <a:chExt cx="693435" cy="420634"/>
          </a:xfrm>
        </p:grpSpPr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A815B1FA-CFD9-38FB-16CE-EBA02A4AE1B7}"/>
                </a:ext>
              </a:extLst>
            </p:cNvPr>
            <p:cNvSpPr/>
            <p:nvPr/>
          </p:nvSpPr>
          <p:spPr>
            <a:xfrm>
              <a:off x="3610045" y="3464345"/>
              <a:ext cx="653139" cy="420634"/>
            </a:xfrm>
            <a:prstGeom prst="triangl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9E14FC6-600B-7B61-ED29-1CFD9689CC80}"/>
                </a:ext>
              </a:extLst>
            </p:cNvPr>
            <p:cNvCxnSpPr>
              <a:cxnSpLocks/>
            </p:cNvCxnSpPr>
            <p:nvPr/>
          </p:nvCxnSpPr>
          <p:spPr>
            <a:xfrm>
              <a:off x="3610045" y="3491609"/>
              <a:ext cx="693435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Oval 144">
            <a:extLst>
              <a:ext uri="{FF2B5EF4-FFF2-40B4-BE49-F238E27FC236}">
                <a16:creationId xmlns:a16="http://schemas.microsoft.com/office/drawing/2014/main" id="{CDA49D9F-AEB3-E24D-53AF-4078C58F736C}"/>
              </a:ext>
            </a:extLst>
          </p:cNvPr>
          <p:cNvSpPr/>
          <p:nvPr/>
        </p:nvSpPr>
        <p:spPr>
          <a:xfrm rot="16200000" flipV="1">
            <a:off x="4747752" y="2496740"/>
            <a:ext cx="45719" cy="45719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28EB4B6-A5E7-C319-8357-B127233F4023}"/>
              </a:ext>
            </a:extLst>
          </p:cNvPr>
          <p:cNvGrpSpPr/>
          <p:nvPr/>
        </p:nvGrpSpPr>
        <p:grpSpPr>
          <a:xfrm rot="10800000">
            <a:off x="1917866" y="928617"/>
            <a:ext cx="604877" cy="512854"/>
            <a:chOff x="4747310" y="2069525"/>
            <a:chExt cx="604877" cy="512854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0AE2BE1E-2AB9-CC7F-0A01-C2EB205E973C}"/>
                </a:ext>
              </a:extLst>
            </p:cNvPr>
            <p:cNvGrpSpPr/>
            <p:nvPr/>
          </p:nvGrpSpPr>
          <p:grpSpPr>
            <a:xfrm rot="16200000" flipH="1">
              <a:off x="4890372" y="2120564"/>
              <a:ext cx="512854" cy="410776"/>
              <a:chOff x="3610045" y="3464345"/>
              <a:chExt cx="693435" cy="420634"/>
            </a:xfrm>
          </p:grpSpPr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E7A29293-40FD-A1AE-F530-56C83BDD005F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2BE55F0E-9E6D-E64A-4F8D-BB5AD290B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8901547-7618-5E44-F225-4AA21C707759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743654" y="2341508"/>
              <a:ext cx="214725" cy="207413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277E374E-D5A7-D390-92FD-D4D9054AC2D2}"/>
                </a:ext>
              </a:extLst>
            </p:cNvPr>
            <p:cNvSpPr/>
            <p:nvPr/>
          </p:nvSpPr>
          <p:spPr>
            <a:xfrm rot="16200000" flipV="1">
              <a:off x="4747752" y="2496740"/>
              <a:ext cx="45719" cy="45719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B804AB2-D0BF-FE79-FE92-3DC77E444F27}"/>
              </a:ext>
            </a:extLst>
          </p:cNvPr>
          <p:cNvGrpSpPr/>
          <p:nvPr/>
        </p:nvGrpSpPr>
        <p:grpSpPr>
          <a:xfrm>
            <a:off x="7993656" y="3426083"/>
            <a:ext cx="512854" cy="630509"/>
            <a:chOff x="7992394" y="3426266"/>
            <a:chExt cx="512854" cy="630509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5DE584C-4A15-502B-EA12-65D46BCF0674}"/>
                </a:ext>
              </a:extLst>
            </p:cNvPr>
            <p:cNvGrpSpPr/>
            <p:nvPr/>
          </p:nvGrpSpPr>
          <p:grpSpPr>
            <a:xfrm flipH="1">
              <a:off x="7992394" y="3645999"/>
              <a:ext cx="512854" cy="410776"/>
              <a:chOff x="3610045" y="3464345"/>
              <a:chExt cx="693435" cy="420634"/>
            </a:xfrm>
          </p:grpSpPr>
          <p:sp>
            <p:nvSpPr>
              <p:cNvPr id="166" name="Isosceles Triangle 165">
                <a:extLst>
                  <a:ext uri="{FF2B5EF4-FFF2-40B4-BE49-F238E27FC236}">
                    <a16:creationId xmlns:a16="http://schemas.microsoft.com/office/drawing/2014/main" id="{DFFD54C1-457C-FF81-BEEF-A48F30C0A31C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8860685C-A8AD-A3C7-F810-0B0660B4D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017C2D5-D734-9096-43AA-AFD1B94E8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4463" y="3446184"/>
              <a:ext cx="133114" cy="22129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8CC20089-CD60-4684-967D-CE46737BB936}"/>
                </a:ext>
              </a:extLst>
            </p:cNvPr>
            <p:cNvSpPr/>
            <p:nvPr/>
          </p:nvSpPr>
          <p:spPr>
            <a:xfrm flipV="1">
              <a:off x="8431339" y="3426266"/>
              <a:ext cx="45719" cy="45719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915CBB3-DC3D-BE38-16D7-B39302AFC571}"/>
              </a:ext>
            </a:extLst>
          </p:cNvPr>
          <p:cNvGrpSpPr/>
          <p:nvPr/>
        </p:nvGrpSpPr>
        <p:grpSpPr>
          <a:xfrm>
            <a:off x="9421745" y="3395575"/>
            <a:ext cx="512854" cy="630509"/>
            <a:chOff x="7992394" y="3426266"/>
            <a:chExt cx="512854" cy="630509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E60046E9-55E3-7EB2-9BE2-11888CF4300F}"/>
                </a:ext>
              </a:extLst>
            </p:cNvPr>
            <p:cNvGrpSpPr/>
            <p:nvPr/>
          </p:nvGrpSpPr>
          <p:grpSpPr>
            <a:xfrm flipH="1">
              <a:off x="7992394" y="3645999"/>
              <a:ext cx="512854" cy="410776"/>
              <a:chOff x="3610045" y="3464345"/>
              <a:chExt cx="693435" cy="420634"/>
            </a:xfrm>
          </p:grpSpPr>
          <p:sp>
            <p:nvSpPr>
              <p:cNvPr id="174" name="Isosceles Triangle 173">
                <a:extLst>
                  <a:ext uri="{FF2B5EF4-FFF2-40B4-BE49-F238E27FC236}">
                    <a16:creationId xmlns:a16="http://schemas.microsoft.com/office/drawing/2014/main" id="{5B738434-A4C3-09FB-62BA-7CFA6C47A9CC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47309EF-EFE0-1904-A9CA-0BE0E7E9D2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6C3D99F-2F2F-A14C-B884-4819D1C24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4463" y="3446184"/>
              <a:ext cx="133114" cy="22129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AC5DD21-E036-58F4-E9C4-22D37EC444E5}"/>
                </a:ext>
              </a:extLst>
            </p:cNvPr>
            <p:cNvSpPr/>
            <p:nvPr/>
          </p:nvSpPr>
          <p:spPr>
            <a:xfrm flipV="1">
              <a:off x="8431339" y="3426266"/>
              <a:ext cx="45719" cy="45719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866A697E-6FCA-FB44-8237-A7BC0B2050C5}"/>
              </a:ext>
            </a:extLst>
          </p:cNvPr>
          <p:cNvGrpSpPr/>
          <p:nvPr/>
        </p:nvGrpSpPr>
        <p:grpSpPr>
          <a:xfrm rot="5400000">
            <a:off x="6610756" y="737398"/>
            <a:ext cx="439795" cy="1449883"/>
            <a:chOff x="9357780" y="2716384"/>
            <a:chExt cx="439795" cy="2144197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B47AEAF3-3714-2FF8-3919-A63320181064}"/>
                </a:ext>
              </a:extLst>
            </p:cNvPr>
            <p:cNvGrpSpPr/>
            <p:nvPr/>
          </p:nvGrpSpPr>
          <p:grpSpPr>
            <a:xfrm rot="16200000">
              <a:off x="9055049" y="3647942"/>
              <a:ext cx="1045257" cy="439795"/>
              <a:chOff x="2905113" y="3027281"/>
              <a:chExt cx="1489971" cy="494935"/>
            </a:xfrm>
          </p:grpSpPr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9F70DDE8-056C-4C79-3550-6FFB892BEDA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786718" y="3145681"/>
                <a:ext cx="394474" cy="157683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9FB16B94-B2E4-1D5D-F26A-CAE10A77ABA3}"/>
                  </a:ext>
                </a:extLst>
              </p:cNvPr>
              <p:cNvGrpSpPr/>
              <p:nvPr/>
            </p:nvGrpSpPr>
            <p:grpSpPr>
              <a:xfrm>
                <a:off x="3062796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722908EA-81F1-AA1D-DBCE-87111E9F04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FA4378CD-475D-516C-06A6-B763E5BEB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B5427AC1-3C72-195C-4E35-F86EAE47779A}"/>
                  </a:ext>
                </a:extLst>
              </p:cNvPr>
              <p:cNvGrpSpPr/>
              <p:nvPr/>
            </p:nvGrpSpPr>
            <p:grpSpPr>
              <a:xfrm>
                <a:off x="3366118" y="3027281"/>
                <a:ext cx="301842" cy="483838"/>
                <a:chOff x="3062796" y="3027281"/>
                <a:chExt cx="301842" cy="483838"/>
              </a:xfrm>
            </p:grpSpPr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4A8D13F2-7675-9508-28DF-D687D3BDE5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1"/>
                  <a:ext cx="150922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0E7C1EDA-4C94-895A-C84C-E71EA5AED9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77F13BE4-36F5-6A8A-E274-493E2EB6F350}"/>
                  </a:ext>
                </a:extLst>
              </p:cNvPr>
              <p:cNvGrpSpPr/>
              <p:nvPr/>
            </p:nvGrpSpPr>
            <p:grpSpPr>
              <a:xfrm>
                <a:off x="3971282" y="3038381"/>
                <a:ext cx="301843" cy="483835"/>
                <a:chOff x="3062796" y="3027284"/>
                <a:chExt cx="301843" cy="483835"/>
              </a:xfrm>
            </p:grpSpPr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AFCCE1BC-86A0-56DA-1AA3-44144CAC3F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86ABF26B-ED31-B578-E369-BD4D1D5D5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9" y="3027284"/>
                  <a:ext cx="150920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045D130E-AF12-FF49-69F8-E6C8528F566A}"/>
                  </a:ext>
                </a:extLst>
              </p:cNvPr>
              <p:cNvGrpSpPr/>
              <p:nvPr/>
            </p:nvGrpSpPr>
            <p:grpSpPr>
              <a:xfrm>
                <a:off x="3667960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F2F55F28-B3E3-4D60-C23B-D6CB785CE7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8B3BD9E0-2D85-AAF9-A62A-B13D80F13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F933B2E3-36E0-0659-F773-33570C6F241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136867" y="3163543"/>
                <a:ext cx="394475" cy="121959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D9A62DF-FA2C-633B-2BCC-D3E4635D2EE0}"/>
                </a:ext>
              </a:extLst>
            </p:cNvPr>
            <p:cNvCxnSpPr>
              <a:cxnSpLocks/>
            </p:cNvCxnSpPr>
            <p:nvPr/>
          </p:nvCxnSpPr>
          <p:spPr>
            <a:xfrm>
              <a:off x="9698371" y="2716384"/>
              <a:ext cx="9938" cy="62882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1BAEB0A-2F8E-BFC8-A9F3-C5E92281BD5B}"/>
                </a:ext>
              </a:extLst>
            </p:cNvPr>
            <p:cNvCxnSpPr>
              <a:cxnSpLocks/>
            </p:cNvCxnSpPr>
            <p:nvPr/>
          </p:nvCxnSpPr>
          <p:spPr>
            <a:xfrm>
              <a:off x="9698371" y="4390468"/>
              <a:ext cx="0" cy="470113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58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82AC367-553C-5372-CD2A-2DF096C12413}"/>
              </a:ext>
            </a:extLst>
          </p:cNvPr>
          <p:cNvGrpSpPr/>
          <p:nvPr/>
        </p:nvGrpSpPr>
        <p:grpSpPr>
          <a:xfrm>
            <a:off x="1242403" y="312590"/>
            <a:ext cx="9046485" cy="5276170"/>
            <a:chOff x="663905" y="327025"/>
            <a:chExt cx="9046485" cy="527617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2B29CD-B60A-845A-0338-235A94296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2081" y="2688716"/>
              <a:ext cx="222763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6B564A6-E5E6-DB9B-F5FA-726D975808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2082" y="1233515"/>
              <a:ext cx="222763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95CD785-E127-7060-DFCA-86B4E04DD5B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64914" y="724669"/>
              <a:ext cx="12104" cy="102787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29DC0C2-D063-550E-4A02-1351295376E6}"/>
                </a:ext>
              </a:extLst>
            </p:cNvPr>
            <p:cNvGrpSpPr/>
            <p:nvPr/>
          </p:nvGrpSpPr>
          <p:grpSpPr>
            <a:xfrm rot="16200000" flipV="1">
              <a:off x="5157567" y="1027164"/>
              <a:ext cx="512854" cy="410776"/>
              <a:chOff x="3610045" y="3464345"/>
              <a:chExt cx="693435" cy="420634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8B418E5E-2DB1-D095-E24C-23D98E5BFC0C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A883F24-E5FE-4608-2951-F14F54FF1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1D3E32-2981-931E-9A83-50F849FB73C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602414" y="1009583"/>
              <a:ext cx="214725" cy="20741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AA2195E-0DCE-CC7B-23CD-82741B2F8CAF}"/>
                </a:ext>
              </a:extLst>
            </p:cNvPr>
            <p:cNvSpPr/>
            <p:nvPr/>
          </p:nvSpPr>
          <p:spPr>
            <a:xfrm rot="16200000" flipV="1">
              <a:off x="5774848" y="965466"/>
              <a:ext cx="85562" cy="70962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D1E23AC-D61A-675A-71FC-EFC51DA484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4197" y="1973172"/>
              <a:ext cx="182788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1D53056-3608-6E21-23F7-D984F692D9FE}"/>
                </a:ext>
              </a:extLst>
            </p:cNvPr>
            <p:cNvCxnSpPr>
              <a:cxnSpLocks/>
            </p:cNvCxnSpPr>
            <p:nvPr/>
          </p:nvCxnSpPr>
          <p:spPr>
            <a:xfrm>
              <a:off x="2493104" y="1998181"/>
              <a:ext cx="0" cy="35857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8A6A490-EBE0-DFF3-E962-A918851A5BC8}"/>
                </a:ext>
              </a:extLst>
            </p:cNvPr>
            <p:cNvGrpSpPr/>
            <p:nvPr/>
          </p:nvGrpSpPr>
          <p:grpSpPr>
            <a:xfrm>
              <a:off x="1944460" y="3186441"/>
              <a:ext cx="1114259" cy="1083120"/>
              <a:chOff x="10511683" y="1426815"/>
              <a:chExt cx="1411966" cy="1443123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C44AAD4-4FEA-4ABB-6990-54BA1B33AF21}"/>
                  </a:ext>
                </a:extLst>
              </p:cNvPr>
              <p:cNvSpPr/>
              <p:nvPr/>
            </p:nvSpPr>
            <p:spPr>
              <a:xfrm>
                <a:off x="10511683" y="1426815"/>
                <a:ext cx="1411966" cy="14431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0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C683EDA-A6B5-CBC4-0624-70122FBAF142}"/>
                  </a:ext>
                </a:extLst>
              </p:cNvPr>
              <p:cNvGrpSpPr/>
              <p:nvPr/>
            </p:nvGrpSpPr>
            <p:grpSpPr>
              <a:xfrm rot="5400000" flipV="1">
                <a:off x="10921432" y="1708703"/>
                <a:ext cx="592453" cy="880897"/>
                <a:chOff x="3308385" y="8500613"/>
                <a:chExt cx="232509" cy="554880"/>
              </a:xfrm>
            </p:grpSpPr>
            <p:sp>
              <p:nvSpPr>
                <p:cNvPr id="47" name="Arc 46">
                  <a:extLst>
                    <a:ext uri="{FF2B5EF4-FFF2-40B4-BE49-F238E27FC236}">
                      <a16:creationId xmlns:a16="http://schemas.microsoft.com/office/drawing/2014/main" id="{2FBA4396-2A55-AAFF-5145-FA3E20D50E36}"/>
                    </a:ext>
                  </a:extLst>
                </p:cNvPr>
                <p:cNvSpPr/>
                <p:nvPr/>
              </p:nvSpPr>
              <p:spPr>
                <a:xfrm rot="16200000">
                  <a:off x="3286889" y="8524303"/>
                  <a:ext cx="277695" cy="23031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864551BD-AFFD-9D46-5920-45813D789EAD}"/>
                    </a:ext>
                  </a:extLst>
                </p:cNvPr>
                <p:cNvSpPr/>
                <p:nvPr/>
              </p:nvSpPr>
              <p:spPr>
                <a:xfrm rot="5400000" flipH="1">
                  <a:off x="3284695" y="8801488"/>
                  <a:ext cx="277695" cy="23031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62D79E9-01E3-9760-E495-887916840436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429058" y="2174300"/>
              <a:ext cx="12104" cy="102787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1D278C0-1D8C-47BB-E99D-0D3C315E58A1}"/>
                </a:ext>
              </a:extLst>
            </p:cNvPr>
            <p:cNvGrpSpPr/>
            <p:nvPr/>
          </p:nvGrpSpPr>
          <p:grpSpPr>
            <a:xfrm rot="16200000" flipH="1">
              <a:off x="5235655" y="2488899"/>
              <a:ext cx="512854" cy="410776"/>
              <a:chOff x="3610045" y="3464345"/>
              <a:chExt cx="693435" cy="420634"/>
            </a:xfrm>
          </p:grpSpPr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7C7C66F3-A8D7-A0F3-08A4-E8C019500B85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1DDAF41-921B-438D-3B71-A535F6BF7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1BCD064-96DF-CCDF-0746-EDFF7A294453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088937" y="2709843"/>
              <a:ext cx="214725" cy="20741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86C876C-EC2B-E413-C08D-5C01166ED279}"/>
                </a:ext>
              </a:extLst>
            </p:cNvPr>
            <p:cNvSpPr/>
            <p:nvPr/>
          </p:nvSpPr>
          <p:spPr>
            <a:xfrm rot="16200000" flipH="1">
              <a:off x="5026698" y="2877238"/>
              <a:ext cx="85562" cy="70962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4E7BECB-DEF0-3B0C-774C-C1E02D4FD3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0810" y="1972499"/>
              <a:ext cx="216786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8EED743-280A-79DF-2853-8D857E1D6F03}"/>
                </a:ext>
              </a:extLst>
            </p:cNvPr>
            <p:cNvGrpSpPr/>
            <p:nvPr/>
          </p:nvGrpSpPr>
          <p:grpSpPr>
            <a:xfrm>
              <a:off x="8278142" y="2808945"/>
              <a:ext cx="439795" cy="2316888"/>
              <a:chOff x="7918605" y="2686715"/>
              <a:chExt cx="439795" cy="231688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E64F8CC-A1BA-1ABE-3FC5-89CB7862CBA9}"/>
                  </a:ext>
                </a:extLst>
              </p:cNvPr>
              <p:cNvGrpSpPr/>
              <p:nvPr/>
            </p:nvGrpSpPr>
            <p:grpSpPr>
              <a:xfrm rot="16200000">
                <a:off x="7615874" y="3638920"/>
                <a:ext cx="1045257" cy="439795"/>
                <a:chOff x="2905113" y="3027281"/>
                <a:chExt cx="1489971" cy="494935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38B76D0-13F0-D8DF-2464-8B5F6C8015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2786718" y="3145681"/>
                  <a:ext cx="394474" cy="157683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ECEB88F6-6D48-1049-5CDC-A64F13490333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BED13C27-8C79-C4DE-1782-E7B8883120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61B81033-6398-A4FA-A290-2B1E8406FA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CCDC7D04-B189-27E5-C95C-3E61F7B23589}"/>
                    </a:ext>
                  </a:extLst>
                </p:cNvPr>
                <p:cNvGrpSpPr/>
                <p:nvPr/>
              </p:nvGrpSpPr>
              <p:grpSpPr>
                <a:xfrm>
                  <a:off x="3366118" y="3027281"/>
                  <a:ext cx="301842" cy="483838"/>
                  <a:chOff x="3062796" y="3027281"/>
                  <a:chExt cx="301842" cy="483838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1DB2858D-7166-682F-A64B-C5F86CEA80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1"/>
                    <a:ext cx="150922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31266ACE-9972-CBF2-D4E7-2E0BC7E723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40A7E96A-1956-3C21-86BD-35D87C493246}"/>
                    </a:ext>
                  </a:extLst>
                </p:cNvPr>
                <p:cNvGrpSpPr/>
                <p:nvPr/>
              </p:nvGrpSpPr>
              <p:grpSpPr>
                <a:xfrm>
                  <a:off x="3971282" y="3038381"/>
                  <a:ext cx="301843" cy="483835"/>
                  <a:chOff x="3062796" y="3027284"/>
                  <a:chExt cx="301843" cy="483835"/>
                </a:xfrm>
              </p:grpSpPr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00B26B98-0CF1-0669-0958-9C2588B0FE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65EB126C-9789-06BD-D73F-4B0999D09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9" y="3027284"/>
                    <a:ext cx="150920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C17B8F68-FA00-EECF-A7E0-26799C4F9681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E89FA7F8-B115-5F57-BC45-C4A312DDA6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AB07838D-0EF9-8235-6E87-537931F9C6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226F0D78-5167-1D52-1F9B-AB3F0B1CAC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136867" y="3163543"/>
                  <a:ext cx="394475" cy="121959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288600-5885-82D5-CA65-BA56FF0F9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8947" y="2686715"/>
                <a:ext cx="0" cy="64947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3FE481C-A25E-58DC-A774-CFD5EA234D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8947" y="4354129"/>
                <a:ext cx="0" cy="64947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4409F92-6E0E-B417-3081-7FF383EADB83}"/>
                </a:ext>
              </a:extLst>
            </p:cNvPr>
            <p:cNvCxnSpPr>
              <a:cxnSpLocks/>
            </p:cNvCxnSpPr>
            <p:nvPr/>
          </p:nvCxnSpPr>
          <p:spPr>
            <a:xfrm>
              <a:off x="8619301" y="1972499"/>
              <a:ext cx="0" cy="105282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9DEF17A-956A-A2B4-5934-9B679B76C390}"/>
                </a:ext>
              </a:extLst>
            </p:cNvPr>
            <p:cNvCxnSpPr>
              <a:cxnSpLocks/>
            </p:cNvCxnSpPr>
            <p:nvPr/>
          </p:nvCxnSpPr>
          <p:spPr>
            <a:xfrm>
              <a:off x="8618484" y="4819006"/>
              <a:ext cx="0" cy="7841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1A2F9D6-37AE-3294-D528-82345AC056D3}"/>
                </a:ext>
              </a:extLst>
            </p:cNvPr>
            <p:cNvCxnSpPr>
              <a:cxnSpLocks/>
            </p:cNvCxnSpPr>
            <p:nvPr/>
          </p:nvCxnSpPr>
          <p:spPr>
            <a:xfrm>
              <a:off x="4313601" y="1262512"/>
              <a:ext cx="0" cy="14013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504D743-EADA-A481-5313-039E84786D9F}"/>
                </a:ext>
              </a:extLst>
            </p:cNvPr>
            <p:cNvCxnSpPr>
              <a:cxnSpLocks/>
            </p:cNvCxnSpPr>
            <p:nvPr/>
          </p:nvCxnSpPr>
          <p:spPr>
            <a:xfrm>
              <a:off x="6482394" y="1192446"/>
              <a:ext cx="0" cy="151374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C9877FC-692D-385D-8B8F-0D73C0399C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3791" y="5583621"/>
              <a:ext cx="6164881" cy="2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E9C5DDA-8560-F659-E79A-E6E2B3040CEF}"/>
                </a:ext>
              </a:extLst>
            </p:cNvPr>
            <p:cNvSpPr txBox="1"/>
            <p:nvPr/>
          </p:nvSpPr>
          <p:spPr>
            <a:xfrm>
              <a:off x="663905" y="3287291"/>
              <a:ext cx="14119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l-GR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AC Supply</a:t>
              </a:r>
              <a:endPara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2B22EAD-F63E-E9C6-57CD-23CCE4992076}"/>
                </a:ext>
              </a:extLst>
            </p:cNvPr>
            <p:cNvCxnSpPr/>
            <p:nvPr/>
          </p:nvCxnSpPr>
          <p:spPr>
            <a:xfrm>
              <a:off x="9339944" y="1963168"/>
              <a:ext cx="0" cy="3620453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B15EE5C-833D-D2AB-B00C-C0BE821E645E}"/>
                </a:ext>
              </a:extLst>
            </p:cNvPr>
            <p:cNvSpPr txBox="1"/>
            <p:nvPr/>
          </p:nvSpPr>
          <p:spPr>
            <a:xfrm>
              <a:off x="9008432" y="3543977"/>
              <a:ext cx="70195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IN" sz="2000" dirty="0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BFC383-690D-A1EC-B379-A2C77A295A4A}"/>
                </a:ext>
              </a:extLst>
            </p:cNvPr>
            <p:cNvCxnSpPr/>
            <p:nvPr/>
          </p:nvCxnSpPr>
          <p:spPr>
            <a:xfrm>
              <a:off x="3585757" y="2010285"/>
              <a:ext cx="0" cy="3537023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F5B2B96-F8A8-3AF8-88CC-6D2CABD3BB5E}"/>
                </a:ext>
              </a:extLst>
            </p:cNvPr>
            <p:cNvSpPr txBox="1"/>
            <p:nvPr/>
          </p:nvSpPr>
          <p:spPr>
            <a:xfrm>
              <a:off x="3259244" y="3379522"/>
              <a:ext cx="701958" cy="39089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IN" sz="20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961E458-6260-BCDD-36CC-F3D5ACBD071D}"/>
                </a:ext>
              </a:extLst>
            </p:cNvPr>
            <p:cNvSpPr txBox="1"/>
            <p:nvPr/>
          </p:nvSpPr>
          <p:spPr>
            <a:xfrm>
              <a:off x="7755439" y="3601031"/>
              <a:ext cx="350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2BCD686-31A6-BDE2-C17F-6969F8C75AA7}"/>
                </a:ext>
              </a:extLst>
            </p:cNvPr>
            <p:cNvSpPr txBox="1"/>
            <p:nvPr/>
          </p:nvSpPr>
          <p:spPr>
            <a:xfrm>
              <a:off x="5191258" y="327025"/>
              <a:ext cx="559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0535880-1E26-9836-8A9E-0D360E37DC40}"/>
                </a:ext>
              </a:extLst>
            </p:cNvPr>
            <p:cNvSpPr txBox="1"/>
            <p:nvPr/>
          </p:nvSpPr>
          <p:spPr>
            <a:xfrm>
              <a:off x="5193791" y="2981744"/>
              <a:ext cx="559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56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82AC367-553C-5372-CD2A-2DF096C12413}"/>
              </a:ext>
            </a:extLst>
          </p:cNvPr>
          <p:cNvGrpSpPr/>
          <p:nvPr/>
        </p:nvGrpSpPr>
        <p:grpSpPr>
          <a:xfrm>
            <a:off x="1276205" y="386821"/>
            <a:ext cx="9046485" cy="5276170"/>
            <a:chOff x="663905" y="327025"/>
            <a:chExt cx="9046485" cy="527617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2B29CD-B60A-845A-0338-235A94296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2081" y="2688716"/>
              <a:ext cx="222763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6B564A6-E5E6-DB9B-F5FA-726D975808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2082" y="1233515"/>
              <a:ext cx="222763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95CD785-E127-7060-DFCA-86B4E04DD5B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64914" y="724669"/>
              <a:ext cx="12104" cy="102787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29DC0C2-D063-550E-4A02-1351295376E6}"/>
                </a:ext>
              </a:extLst>
            </p:cNvPr>
            <p:cNvGrpSpPr/>
            <p:nvPr/>
          </p:nvGrpSpPr>
          <p:grpSpPr>
            <a:xfrm rot="16200000" flipV="1">
              <a:off x="5157567" y="1027164"/>
              <a:ext cx="512854" cy="410776"/>
              <a:chOff x="3610045" y="3464345"/>
              <a:chExt cx="693435" cy="420634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8B418E5E-2DB1-D095-E24C-23D98E5BFC0C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A883F24-E5FE-4608-2951-F14F54FF1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1D3E32-2981-931E-9A83-50F849FB73C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602414" y="1009583"/>
              <a:ext cx="214725" cy="20741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D1E23AC-D61A-675A-71FC-EFC51DA484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4197" y="1973172"/>
              <a:ext cx="182788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1D53056-3608-6E21-23F7-D984F692D9FE}"/>
                </a:ext>
              </a:extLst>
            </p:cNvPr>
            <p:cNvCxnSpPr>
              <a:cxnSpLocks/>
            </p:cNvCxnSpPr>
            <p:nvPr/>
          </p:nvCxnSpPr>
          <p:spPr>
            <a:xfrm>
              <a:off x="2493104" y="1998181"/>
              <a:ext cx="0" cy="35857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8A6A490-EBE0-DFF3-E962-A918851A5BC8}"/>
                </a:ext>
              </a:extLst>
            </p:cNvPr>
            <p:cNvGrpSpPr/>
            <p:nvPr/>
          </p:nvGrpSpPr>
          <p:grpSpPr>
            <a:xfrm>
              <a:off x="1944460" y="3186441"/>
              <a:ext cx="1114259" cy="1083120"/>
              <a:chOff x="10511683" y="1426815"/>
              <a:chExt cx="1411966" cy="1443123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C44AAD4-4FEA-4ABB-6990-54BA1B33AF21}"/>
                  </a:ext>
                </a:extLst>
              </p:cNvPr>
              <p:cNvSpPr/>
              <p:nvPr/>
            </p:nvSpPr>
            <p:spPr>
              <a:xfrm>
                <a:off x="10511683" y="1426815"/>
                <a:ext cx="1411966" cy="14431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0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C683EDA-A6B5-CBC4-0624-70122FBAF142}"/>
                  </a:ext>
                </a:extLst>
              </p:cNvPr>
              <p:cNvGrpSpPr/>
              <p:nvPr/>
            </p:nvGrpSpPr>
            <p:grpSpPr>
              <a:xfrm rot="5400000" flipV="1">
                <a:off x="10921436" y="1708695"/>
                <a:ext cx="592455" cy="880899"/>
                <a:chOff x="3308385" y="8500612"/>
                <a:chExt cx="232510" cy="554881"/>
              </a:xfrm>
            </p:grpSpPr>
            <p:sp>
              <p:nvSpPr>
                <p:cNvPr id="47" name="Arc 46">
                  <a:extLst>
                    <a:ext uri="{FF2B5EF4-FFF2-40B4-BE49-F238E27FC236}">
                      <a16:creationId xmlns:a16="http://schemas.microsoft.com/office/drawing/2014/main" id="{2FBA4396-2A55-AAFF-5145-FA3E20D50E36}"/>
                    </a:ext>
                  </a:extLst>
                </p:cNvPr>
                <p:cNvSpPr/>
                <p:nvPr/>
              </p:nvSpPr>
              <p:spPr>
                <a:xfrm rot="16200000">
                  <a:off x="3286890" y="8524302"/>
                  <a:ext cx="277695" cy="23031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864551BD-AFFD-9D46-5920-45813D789EAD}"/>
                    </a:ext>
                  </a:extLst>
                </p:cNvPr>
                <p:cNvSpPr/>
                <p:nvPr/>
              </p:nvSpPr>
              <p:spPr>
                <a:xfrm rot="5400000" flipH="1">
                  <a:off x="3284695" y="8801488"/>
                  <a:ext cx="277695" cy="23031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62D79E9-01E3-9760-E495-887916840436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429058" y="2174300"/>
              <a:ext cx="12104" cy="102787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1D278C0-1D8C-47BB-E99D-0D3C315E58A1}"/>
                </a:ext>
              </a:extLst>
            </p:cNvPr>
            <p:cNvGrpSpPr/>
            <p:nvPr/>
          </p:nvGrpSpPr>
          <p:grpSpPr>
            <a:xfrm rot="16200000" flipH="1">
              <a:off x="5235655" y="2488899"/>
              <a:ext cx="512854" cy="410776"/>
              <a:chOff x="3610045" y="3464345"/>
              <a:chExt cx="693435" cy="420634"/>
            </a:xfrm>
          </p:grpSpPr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7C7C66F3-A8D7-A0F3-08A4-E8C019500B85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1DDAF41-921B-438D-3B71-A535F6BF7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4E7BECB-DEF0-3B0C-774C-C1E02D4FD3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0810" y="1972499"/>
              <a:ext cx="216786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8EED743-280A-79DF-2853-8D857E1D6F03}"/>
                </a:ext>
              </a:extLst>
            </p:cNvPr>
            <p:cNvGrpSpPr/>
            <p:nvPr/>
          </p:nvGrpSpPr>
          <p:grpSpPr>
            <a:xfrm>
              <a:off x="8278142" y="2808945"/>
              <a:ext cx="439795" cy="2316888"/>
              <a:chOff x="7918605" y="2686715"/>
              <a:chExt cx="439795" cy="231688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E64F8CC-A1BA-1ABE-3FC5-89CB7862CBA9}"/>
                  </a:ext>
                </a:extLst>
              </p:cNvPr>
              <p:cNvGrpSpPr/>
              <p:nvPr/>
            </p:nvGrpSpPr>
            <p:grpSpPr>
              <a:xfrm rot="16200000">
                <a:off x="7615874" y="3638920"/>
                <a:ext cx="1045257" cy="439795"/>
                <a:chOff x="2905113" y="3027281"/>
                <a:chExt cx="1489971" cy="494935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38B76D0-13F0-D8DF-2464-8B5F6C8015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2786718" y="3145681"/>
                  <a:ext cx="394474" cy="157683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ECEB88F6-6D48-1049-5CDC-A64F13490333}"/>
                    </a:ext>
                  </a:extLst>
                </p:cNvPr>
                <p:cNvGrpSpPr/>
                <p:nvPr/>
              </p:nvGrpSpPr>
              <p:grpSpPr>
                <a:xfrm>
                  <a:off x="3062796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BED13C27-8C79-C4DE-1782-E7B8883120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61B81033-6398-A4FA-A290-2B1E8406FA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CCDC7D04-B189-27E5-C95C-3E61F7B23589}"/>
                    </a:ext>
                  </a:extLst>
                </p:cNvPr>
                <p:cNvGrpSpPr/>
                <p:nvPr/>
              </p:nvGrpSpPr>
              <p:grpSpPr>
                <a:xfrm>
                  <a:off x="3366118" y="3027281"/>
                  <a:ext cx="301842" cy="483838"/>
                  <a:chOff x="3062796" y="3027281"/>
                  <a:chExt cx="301842" cy="483838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1DB2858D-7166-682F-A64B-C5F86CEA80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1"/>
                    <a:ext cx="150922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31266ACE-9972-CBF2-D4E7-2E0BC7E723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40A7E96A-1956-3C21-86BD-35D87C493246}"/>
                    </a:ext>
                  </a:extLst>
                </p:cNvPr>
                <p:cNvGrpSpPr/>
                <p:nvPr/>
              </p:nvGrpSpPr>
              <p:grpSpPr>
                <a:xfrm>
                  <a:off x="3971282" y="3038381"/>
                  <a:ext cx="301843" cy="483835"/>
                  <a:chOff x="3062796" y="3027284"/>
                  <a:chExt cx="301843" cy="483835"/>
                </a:xfrm>
              </p:grpSpPr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00B26B98-0CF1-0669-0958-9C2588B0FE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65EB126C-9789-06BD-D73F-4B0999D09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9" y="3027284"/>
                    <a:ext cx="150920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C17B8F68-FA00-EECF-A7E0-26799C4F9681}"/>
                    </a:ext>
                  </a:extLst>
                </p:cNvPr>
                <p:cNvGrpSpPr/>
                <p:nvPr/>
              </p:nvGrpSpPr>
              <p:grpSpPr>
                <a:xfrm>
                  <a:off x="3667960" y="3038382"/>
                  <a:ext cx="301842" cy="483834"/>
                  <a:chOff x="3062796" y="3027285"/>
                  <a:chExt cx="301842" cy="483834"/>
                </a:xfrm>
              </p:grpSpPr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E89FA7F8-B115-5F57-BC45-C4A312DDA6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62796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AB07838D-0EF9-8235-6E87-537931F9C6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13717" y="3027285"/>
                    <a:ext cx="150921" cy="483834"/>
                  </a:xfrm>
                  <a:prstGeom prst="line">
                    <a:avLst/>
                  </a:prstGeom>
                  <a:ln w="571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226F0D78-5167-1D52-1F9B-AB3F0B1CAC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136867" y="3163543"/>
                  <a:ext cx="394475" cy="121959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288600-5885-82D5-CA65-BA56FF0F9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8947" y="2686715"/>
                <a:ext cx="0" cy="64947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3FE481C-A25E-58DC-A774-CFD5EA234D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8947" y="4354129"/>
                <a:ext cx="0" cy="64947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4409F92-6E0E-B417-3081-7FF383EADB83}"/>
                </a:ext>
              </a:extLst>
            </p:cNvPr>
            <p:cNvCxnSpPr>
              <a:cxnSpLocks/>
            </p:cNvCxnSpPr>
            <p:nvPr/>
          </p:nvCxnSpPr>
          <p:spPr>
            <a:xfrm>
              <a:off x="8619301" y="1972499"/>
              <a:ext cx="0" cy="105282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9DEF17A-956A-A2B4-5934-9B679B76C390}"/>
                </a:ext>
              </a:extLst>
            </p:cNvPr>
            <p:cNvCxnSpPr>
              <a:cxnSpLocks/>
            </p:cNvCxnSpPr>
            <p:nvPr/>
          </p:nvCxnSpPr>
          <p:spPr>
            <a:xfrm>
              <a:off x="8618484" y="4819006"/>
              <a:ext cx="0" cy="7841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1A2F9D6-37AE-3294-D528-82345AC056D3}"/>
                </a:ext>
              </a:extLst>
            </p:cNvPr>
            <p:cNvCxnSpPr>
              <a:cxnSpLocks/>
            </p:cNvCxnSpPr>
            <p:nvPr/>
          </p:nvCxnSpPr>
          <p:spPr>
            <a:xfrm>
              <a:off x="4313601" y="1262512"/>
              <a:ext cx="0" cy="14013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504D743-EADA-A481-5313-039E84786D9F}"/>
                </a:ext>
              </a:extLst>
            </p:cNvPr>
            <p:cNvCxnSpPr>
              <a:cxnSpLocks/>
            </p:cNvCxnSpPr>
            <p:nvPr/>
          </p:nvCxnSpPr>
          <p:spPr>
            <a:xfrm>
              <a:off x="6482394" y="1192446"/>
              <a:ext cx="0" cy="151374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C9877FC-692D-385D-8B8F-0D73C0399C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3791" y="5583621"/>
              <a:ext cx="6164881" cy="2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E9C5DDA-8560-F659-E79A-E6E2B3040CEF}"/>
                </a:ext>
              </a:extLst>
            </p:cNvPr>
            <p:cNvSpPr txBox="1"/>
            <p:nvPr/>
          </p:nvSpPr>
          <p:spPr>
            <a:xfrm>
              <a:off x="663905" y="3287291"/>
              <a:ext cx="14119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l-GR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r>
                <a: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AC Supply</a:t>
              </a:r>
              <a:endPara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2B22EAD-F63E-E9C6-57CD-23CCE4992076}"/>
                </a:ext>
              </a:extLst>
            </p:cNvPr>
            <p:cNvCxnSpPr/>
            <p:nvPr/>
          </p:nvCxnSpPr>
          <p:spPr>
            <a:xfrm>
              <a:off x="9339944" y="1963168"/>
              <a:ext cx="0" cy="3620453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B15EE5C-833D-D2AB-B00C-C0BE821E645E}"/>
                </a:ext>
              </a:extLst>
            </p:cNvPr>
            <p:cNvSpPr txBox="1"/>
            <p:nvPr/>
          </p:nvSpPr>
          <p:spPr>
            <a:xfrm>
              <a:off x="9008432" y="3543977"/>
              <a:ext cx="70195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IN" sz="2000" dirty="0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FBFC383-690D-A1EC-B379-A2C77A295A4A}"/>
                </a:ext>
              </a:extLst>
            </p:cNvPr>
            <p:cNvCxnSpPr/>
            <p:nvPr/>
          </p:nvCxnSpPr>
          <p:spPr>
            <a:xfrm>
              <a:off x="3585757" y="2010285"/>
              <a:ext cx="0" cy="3537023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F5B2B96-F8A8-3AF8-88CC-6D2CABD3BB5E}"/>
                </a:ext>
              </a:extLst>
            </p:cNvPr>
            <p:cNvSpPr txBox="1"/>
            <p:nvPr/>
          </p:nvSpPr>
          <p:spPr>
            <a:xfrm>
              <a:off x="3259244" y="3379522"/>
              <a:ext cx="701958" cy="39089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IN" sz="20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961E458-6260-BCDD-36CC-F3D5ACBD071D}"/>
                </a:ext>
              </a:extLst>
            </p:cNvPr>
            <p:cNvSpPr txBox="1"/>
            <p:nvPr/>
          </p:nvSpPr>
          <p:spPr>
            <a:xfrm>
              <a:off x="7755439" y="3601031"/>
              <a:ext cx="350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2BCD686-31A6-BDE2-C17F-6969F8C75AA7}"/>
                </a:ext>
              </a:extLst>
            </p:cNvPr>
            <p:cNvSpPr txBox="1"/>
            <p:nvPr/>
          </p:nvSpPr>
          <p:spPr>
            <a:xfrm>
              <a:off x="5191258" y="327025"/>
              <a:ext cx="559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0535880-1E26-9836-8A9E-0D360E37DC40}"/>
                </a:ext>
              </a:extLst>
            </p:cNvPr>
            <p:cNvSpPr txBox="1"/>
            <p:nvPr/>
          </p:nvSpPr>
          <p:spPr>
            <a:xfrm>
              <a:off x="5193791" y="2981744"/>
              <a:ext cx="559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10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31E0361-6A62-0151-F2EE-048A428CBADD}"/>
              </a:ext>
            </a:extLst>
          </p:cNvPr>
          <p:cNvGrpSpPr/>
          <p:nvPr/>
        </p:nvGrpSpPr>
        <p:grpSpPr>
          <a:xfrm>
            <a:off x="789931" y="345231"/>
            <a:ext cx="11022624" cy="5990253"/>
            <a:chOff x="108329" y="467392"/>
            <a:chExt cx="11986639" cy="621332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2AB1886-6AF8-309C-656D-EC920DC5D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3014" y="1045029"/>
              <a:ext cx="1" cy="563568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5F9C19B-93E5-7115-9465-27ECCF1BAD98}"/>
                </a:ext>
              </a:extLst>
            </p:cNvPr>
            <p:cNvSpPr/>
            <p:nvPr/>
          </p:nvSpPr>
          <p:spPr>
            <a:xfrm>
              <a:off x="2490250" y="1984259"/>
              <a:ext cx="2892490" cy="2164703"/>
            </a:xfrm>
            <a:custGeom>
              <a:avLst/>
              <a:gdLst>
                <a:gd name="connsiteX0" fmla="*/ 727788 w 2892490"/>
                <a:gd name="connsiteY0" fmla="*/ 1 h 2164703"/>
                <a:gd name="connsiteX1" fmla="*/ 2892490 w 2892490"/>
                <a:gd name="connsiteY1" fmla="*/ 2164703 h 2164703"/>
                <a:gd name="connsiteX2" fmla="*/ 0 w 2892490"/>
                <a:gd name="connsiteY2" fmla="*/ 2158456 h 2164703"/>
                <a:gd name="connsiteX3" fmla="*/ 0 w 2892490"/>
                <a:gd name="connsiteY3" fmla="*/ 327532 h 2164703"/>
                <a:gd name="connsiteX4" fmla="*/ 53389 w 2892490"/>
                <a:gd name="connsiteY4" fmla="*/ 281995 h 2164703"/>
                <a:gd name="connsiteX5" fmla="*/ 727788 w 2892490"/>
                <a:gd name="connsiteY5" fmla="*/ 1 h 216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92490" h="2164703">
                  <a:moveTo>
                    <a:pt x="727788" y="1"/>
                  </a:moveTo>
                  <a:cubicBezTo>
                    <a:pt x="1447800" y="1556"/>
                    <a:pt x="2170145" y="1083129"/>
                    <a:pt x="2892490" y="2164703"/>
                  </a:cubicBezTo>
                  <a:lnTo>
                    <a:pt x="0" y="2158456"/>
                  </a:lnTo>
                  <a:lnTo>
                    <a:pt x="0" y="327532"/>
                  </a:lnTo>
                  <a:lnTo>
                    <a:pt x="53389" y="281995"/>
                  </a:lnTo>
                  <a:cubicBezTo>
                    <a:pt x="278008" y="104500"/>
                    <a:pt x="502784" y="-485"/>
                    <a:pt x="727788" y="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77DB9D7-9B5E-A3FB-E575-28C2C78C7E6F}"/>
                </a:ext>
              </a:extLst>
            </p:cNvPr>
            <p:cNvSpPr/>
            <p:nvPr/>
          </p:nvSpPr>
          <p:spPr>
            <a:xfrm flipV="1">
              <a:off x="6806689" y="4139729"/>
              <a:ext cx="2892490" cy="2164703"/>
            </a:xfrm>
            <a:custGeom>
              <a:avLst/>
              <a:gdLst>
                <a:gd name="connsiteX0" fmla="*/ 727788 w 2892490"/>
                <a:gd name="connsiteY0" fmla="*/ 1 h 2164703"/>
                <a:gd name="connsiteX1" fmla="*/ 2892490 w 2892490"/>
                <a:gd name="connsiteY1" fmla="*/ 2164703 h 2164703"/>
                <a:gd name="connsiteX2" fmla="*/ 0 w 2892490"/>
                <a:gd name="connsiteY2" fmla="*/ 2158456 h 2164703"/>
                <a:gd name="connsiteX3" fmla="*/ 0 w 2892490"/>
                <a:gd name="connsiteY3" fmla="*/ 327532 h 2164703"/>
                <a:gd name="connsiteX4" fmla="*/ 53389 w 2892490"/>
                <a:gd name="connsiteY4" fmla="*/ 281995 h 2164703"/>
                <a:gd name="connsiteX5" fmla="*/ 727788 w 2892490"/>
                <a:gd name="connsiteY5" fmla="*/ 1 h 216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92490" h="2164703">
                  <a:moveTo>
                    <a:pt x="727788" y="1"/>
                  </a:moveTo>
                  <a:cubicBezTo>
                    <a:pt x="1447800" y="1556"/>
                    <a:pt x="2170145" y="1083129"/>
                    <a:pt x="2892490" y="2164703"/>
                  </a:cubicBezTo>
                  <a:lnTo>
                    <a:pt x="0" y="2158456"/>
                  </a:lnTo>
                  <a:lnTo>
                    <a:pt x="0" y="327532"/>
                  </a:lnTo>
                  <a:lnTo>
                    <a:pt x="53389" y="281995"/>
                  </a:lnTo>
                  <a:cubicBezTo>
                    <a:pt x="278008" y="104500"/>
                    <a:pt x="502784" y="-485"/>
                    <a:pt x="727788" y="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71B3DF7-1A00-69C1-3F05-2395A0661A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3853" y="4148158"/>
              <a:ext cx="10940071" cy="804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7BEA9D-7959-89D0-C94E-17B34D010098}"/>
                </a:ext>
              </a:extLst>
            </p:cNvPr>
            <p:cNvSpPr txBox="1"/>
            <p:nvPr/>
          </p:nvSpPr>
          <p:spPr>
            <a:xfrm>
              <a:off x="9456585" y="4156586"/>
              <a:ext cx="917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2</a:t>
              </a:r>
              <a:r>
                <a:rPr lang="el-GR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π</a:t>
              </a:r>
              <a:endParaRPr lang="en-IN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81F9DC-4C3F-2FF9-A122-CF181AF822A4}"/>
                </a:ext>
              </a:extLst>
            </p:cNvPr>
            <p:cNvSpPr txBox="1"/>
            <p:nvPr/>
          </p:nvSpPr>
          <p:spPr>
            <a:xfrm>
              <a:off x="4881999" y="4115501"/>
              <a:ext cx="917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π</a:t>
              </a:r>
              <a:endParaRPr lang="en-IN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AB86F2-E31C-B969-B4D0-4B81884A8D6F}"/>
                </a:ext>
              </a:extLst>
            </p:cNvPr>
            <p:cNvSpPr txBox="1"/>
            <p:nvPr/>
          </p:nvSpPr>
          <p:spPr>
            <a:xfrm>
              <a:off x="421970" y="4116442"/>
              <a:ext cx="9175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0</a:t>
              </a:r>
              <a:endParaRPr lang="en-IN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AA44488-FC2F-C854-814F-429964638B50}"/>
                    </a:ext>
                  </a:extLst>
                </p:cNvPr>
                <p:cNvSpPr txBox="1"/>
                <p:nvPr/>
              </p:nvSpPr>
              <p:spPr>
                <a:xfrm>
                  <a:off x="2083521" y="4115501"/>
                  <a:ext cx="8340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800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oMath>
                    </m:oMathPara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AA44488-FC2F-C854-814F-429964638B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3521" y="4115501"/>
                  <a:ext cx="834099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2EDDD5D-3C0E-B012-23A9-ADA32B7A7713}"/>
                    </a:ext>
                  </a:extLst>
                </p:cNvPr>
                <p:cNvSpPr txBox="1"/>
                <p:nvPr/>
              </p:nvSpPr>
              <p:spPr>
                <a:xfrm>
                  <a:off x="6323487" y="3665998"/>
                  <a:ext cx="1075066" cy="5427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sz="2800" b="1" i="1" dirty="0"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π</a:t>
                  </a:r>
                  <a:r>
                    <a:rPr lang="en-US" sz="2800" b="1" i="1" dirty="0">
                      <a:latin typeface="Times New Roman" panose="02020603050405020304" pitchFamily="18" charset="0"/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+</a:t>
                  </a:r>
                  <a:r>
                    <a:rPr lang="el-GR" sz="2800" b="1" dirty="0">
                      <a:ea typeface="Cambria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l-GR" sz="28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</m:oMath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2EDDD5D-3C0E-B012-23A9-ADA32B7A7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487" y="3665998"/>
                  <a:ext cx="1075066" cy="542704"/>
                </a:xfrm>
                <a:prstGeom prst="rect">
                  <a:avLst/>
                </a:prstGeom>
                <a:blipFill>
                  <a:blip r:embed="rId3"/>
                  <a:stretch>
                    <a:fillRect l="-8025" t="-14118" b="-3058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55EB56-6995-38AB-A44B-1E9EE2D397CB}"/>
                </a:ext>
              </a:extLst>
            </p:cNvPr>
            <p:cNvCxnSpPr>
              <a:cxnSpLocks/>
            </p:cNvCxnSpPr>
            <p:nvPr/>
          </p:nvCxnSpPr>
          <p:spPr>
            <a:xfrm>
              <a:off x="998370" y="1984259"/>
              <a:ext cx="149290" cy="0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BEABEEA-1550-ADE1-4949-CA792790525D}"/>
                    </a:ext>
                  </a:extLst>
                </p:cNvPr>
                <p:cNvSpPr txBox="1"/>
                <p:nvPr/>
              </p:nvSpPr>
              <p:spPr>
                <a:xfrm>
                  <a:off x="217804" y="1699363"/>
                  <a:ext cx="91750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BEABEEA-1550-ADE1-4949-CA79279052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804" y="1699363"/>
                  <a:ext cx="91750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6453AE9-B759-93F1-8331-3783564538AC}"/>
                    </a:ext>
                  </a:extLst>
                </p:cNvPr>
                <p:cNvSpPr txBox="1"/>
                <p:nvPr/>
              </p:nvSpPr>
              <p:spPr>
                <a:xfrm>
                  <a:off x="11177459" y="4115501"/>
                  <a:ext cx="91750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800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𝝎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oMath>
                    </m:oMathPara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6453AE9-B759-93F1-8331-3783564538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7459" y="4115501"/>
                  <a:ext cx="91750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83936F5-781C-2FB8-B239-E45E9BAF4C0A}"/>
                    </a:ext>
                  </a:extLst>
                </p:cNvPr>
                <p:cNvSpPr txBox="1"/>
                <p:nvPr/>
              </p:nvSpPr>
              <p:spPr>
                <a:xfrm>
                  <a:off x="688904" y="467392"/>
                  <a:ext cx="91750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𝑶</m:t>
                            </m:r>
                          </m:sub>
                        </m:s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83936F5-781C-2FB8-B239-E45E9BAF4C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04" y="467392"/>
                  <a:ext cx="917509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575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37A632-287E-372D-30B3-AFDE8E6032F0}"/>
                </a:ext>
              </a:extLst>
            </p:cNvPr>
            <p:cNvCxnSpPr>
              <a:cxnSpLocks/>
            </p:cNvCxnSpPr>
            <p:nvPr/>
          </p:nvCxnSpPr>
          <p:spPr>
            <a:xfrm>
              <a:off x="998369" y="6304432"/>
              <a:ext cx="149290" cy="0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A0C4CBE-EAD6-B8D0-A518-401684F5781E}"/>
                    </a:ext>
                  </a:extLst>
                </p:cNvPr>
                <p:cNvSpPr txBox="1"/>
                <p:nvPr/>
              </p:nvSpPr>
              <p:spPr>
                <a:xfrm>
                  <a:off x="108329" y="5988920"/>
                  <a:ext cx="91750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en-IN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A0C4CBE-EAD6-B8D0-A518-401684F57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29" y="5988920"/>
                  <a:ext cx="91750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6314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AB1886-6AF8-309C-656D-EC920DC5DF3C}"/>
              </a:ext>
            </a:extLst>
          </p:cNvPr>
          <p:cNvCxnSpPr>
            <a:cxnSpLocks/>
          </p:cNvCxnSpPr>
          <p:nvPr/>
        </p:nvCxnSpPr>
        <p:spPr>
          <a:xfrm flipV="1">
            <a:off x="1677032" y="902129"/>
            <a:ext cx="1" cy="543335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5F9C19B-93E5-7115-9465-27ECCF1BAD98}"/>
              </a:ext>
            </a:extLst>
          </p:cNvPr>
          <p:cNvSpPr/>
          <p:nvPr/>
        </p:nvSpPr>
        <p:spPr>
          <a:xfrm>
            <a:off x="2980288" y="1807639"/>
            <a:ext cx="2659864" cy="2086985"/>
          </a:xfrm>
          <a:custGeom>
            <a:avLst/>
            <a:gdLst>
              <a:gd name="connsiteX0" fmla="*/ 727788 w 2892490"/>
              <a:gd name="connsiteY0" fmla="*/ 1 h 2164703"/>
              <a:gd name="connsiteX1" fmla="*/ 2892490 w 2892490"/>
              <a:gd name="connsiteY1" fmla="*/ 2164703 h 2164703"/>
              <a:gd name="connsiteX2" fmla="*/ 0 w 2892490"/>
              <a:gd name="connsiteY2" fmla="*/ 2158456 h 2164703"/>
              <a:gd name="connsiteX3" fmla="*/ 0 w 2892490"/>
              <a:gd name="connsiteY3" fmla="*/ 327532 h 2164703"/>
              <a:gd name="connsiteX4" fmla="*/ 53389 w 2892490"/>
              <a:gd name="connsiteY4" fmla="*/ 281995 h 2164703"/>
              <a:gd name="connsiteX5" fmla="*/ 727788 w 2892490"/>
              <a:gd name="connsiteY5" fmla="*/ 1 h 216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2490" h="2164703">
                <a:moveTo>
                  <a:pt x="727788" y="1"/>
                </a:moveTo>
                <a:cubicBezTo>
                  <a:pt x="1447800" y="1556"/>
                  <a:pt x="2170145" y="1083129"/>
                  <a:pt x="2892490" y="2164703"/>
                </a:cubicBezTo>
                <a:lnTo>
                  <a:pt x="0" y="2158456"/>
                </a:lnTo>
                <a:lnTo>
                  <a:pt x="0" y="327532"/>
                </a:lnTo>
                <a:lnTo>
                  <a:pt x="53389" y="281995"/>
                </a:lnTo>
                <a:cubicBezTo>
                  <a:pt x="278008" y="104500"/>
                  <a:pt x="502784" y="-485"/>
                  <a:pt x="727788" y="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1B3DF7-1A00-69C1-3F05-2395A0661A31}"/>
              </a:ext>
            </a:extLst>
          </p:cNvPr>
          <p:cNvCxnSpPr>
            <a:cxnSpLocks/>
          </p:cNvCxnSpPr>
          <p:nvPr/>
        </p:nvCxnSpPr>
        <p:spPr>
          <a:xfrm flipH="1" flipV="1">
            <a:off x="1153645" y="3893849"/>
            <a:ext cx="10060225" cy="77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7BEA9D-7959-89D0-C94E-17B34D010098}"/>
              </a:ext>
            </a:extLst>
          </p:cNvPr>
          <p:cNvSpPr txBox="1"/>
          <p:nvPr/>
        </p:nvSpPr>
        <p:spPr>
          <a:xfrm>
            <a:off x="9386362" y="3901974"/>
            <a:ext cx="843719" cy="504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l-GR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π</a:t>
            </a:r>
            <a:endParaRPr lang="en-IN" sz="28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1F9DC-4C3F-2FF9-A122-CF181AF822A4}"/>
              </a:ext>
            </a:extLst>
          </p:cNvPr>
          <p:cNvSpPr txBox="1"/>
          <p:nvPr/>
        </p:nvSpPr>
        <p:spPr>
          <a:xfrm>
            <a:off x="5179683" y="3862364"/>
            <a:ext cx="843719" cy="504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π</a:t>
            </a:r>
            <a:endParaRPr lang="en-IN" sz="28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B86F2-E31C-B969-B4D0-4B81884A8D6F}"/>
              </a:ext>
            </a:extLst>
          </p:cNvPr>
          <p:cNvSpPr txBox="1"/>
          <p:nvPr/>
        </p:nvSpPr>
        <p:spPr>
          <a:xfrm>
            <a:off x="1078348" y="3863272"/>
            <a:ext cx="843719" cy="504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endParaRPr lang="en-IN" sz="2800" b="1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A44488-FC2F-C854-814F-429964638B50}"/>
                  </a:ext>
                </a:extLst>
              </p:cNvPr>
              <p:cNvSpPr txBox="1"/>
              <p:nvPr/>
            </p:nvSpPr>
            <p:spPr>
              <a:xfrm>
                <a:off x="2606270" y="3862364"/>
                <a:ext cx="767017" cy="504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A44488-FC2F-C854-814F-429964638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270" y="3862364"/>
                <a:ext cx="767017" cy="504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55EB56-6995-38AB-A44B-1E9EE2D397CB}"/>
              </a:ext>
            </a:extLst>
          </p:cNvPr>
          <p:cNvCxnSpPr>
            <a:cxnSpLocks/>
          </p:cNvCxnSpPr>
          <p:nvPr/>
        </p:nvCxnSpPr>
        <p:spPr>
          <a:xfrm>
            <a:off x="1608391" y="1807639"/>
            <a:ext cx="137283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EABEEA-1550-ADE1-4949-CA792790525D}"/>
                  </a:ext>
                </a:extLst>
              </p:cNvPr>
              <p:cNvSpPr txBox="1"/>
              <p:nvPr/>
            </p:nvSpPr>
            <p:spPr>
              <a:xfrm>
                <a:off x="890602" y="1532971"/>
                <a:ext cx="843719" cy="504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EABEEA-1550-ADE1-4949-CA7927905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02" y="1532971"/>
                <a:ext cx="843719" cy="5044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453AE9-B759-93F1-8331-3783564538AC}"/>
                  </a:ext>
                </a:extLst>
              </p:cNvPr>
              <p:cNvSpPr txBox="1"/>
              <p:nvPr/>
            </p:nvSpPr>
            <p:spPr>
              <a:xfrm>
                <a:off x="10968836" y="3862364"/>
                <a:ext cx="843719" cy="504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𝝎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453AE9-B759-93F1-8331-378356453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8836" y="3862364"/>
                <a:ext cx="843719" cy="5044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3936F5-781C-2FB8-B239-E45E9BAF4C0A}"/>
                  </a:ext>
                </a:extLst>
              </p:cNvPr>
              <p:cNvSpPr txBox="1"/>
              <p:nvPr/>
            </p:nvSpPr>
            <p:spPr>
              <a:xfrm>
                <a:off x="1323814" y="345231"/>
                <a:ext cx="843719" cy="504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3936F5-781C-2FB8-B239-E45E9BAF4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814" y="345231"/>
                <a:ext cx="843719" cy="504435"/>
              </a:xfrm>
              <a:prstGeom prst="rect">
                <a:avLst/>
              </a:prstGeom>
              <a:blipFill>
                <a:blip r:embed="rId5"/>
                <a:stretch>
                  <a:fillRect l="-57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37A632-287E-372D-30B3-AFDE8E6032F0}"/>
              </a:ext>
            </a:extLst>
          </p:cNvPr>
          <p:cNvCxnSpPr>
            <a:cxnSpLocks/>
          </p:cNvCxnSpPr>
          <p:nvPr/>
        </p:nvCxnSpPr>
        <p:spPr>
          <a:xfrm>
            <a:off x="1608390" y="5972708"/>
            <a:ext cx="137283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0C4CBE-EAD6-B8D0-A518-401684F5781E}"/>
                  </a:ext>
                </a:extLst>
              </p:cNvPr>
              <p:cNvSpPr txBox="1"/>
              <p:nvPr/>
            </p:nvSpPr>
            <p:spPr>
              <a:xfrm>
                <a:off x="789931" y="5668523"/>
                <a:ext cx="843719" cy="504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0C4CBE-EAD6-B8D0-A518-401684F57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31" y="5668523"/>
                <a:ext cx="843719" cy="5044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3BB1686-B3F7-1947-5BDF-C24AF37E0187}"/>
              </a:ext>
            </a:extLst>
          </p:cNvPr>
          <p:cNvSpPr/>
          <p:nvPr/>
        </p:nvSpPr>
        <p:spPr>
          <a:xfrm flipV="1">
            <a:off x="5638754" y="3897685"/>
            <a:ext cx="3977002" cy="2109260"/>
          </a:xfrm>
          <a:custGeom>
            <a:avLst/>
            <a:gdLst>
              <a:gd name="connsiteX0" fmla="*/ 0 w 4320073"/>
              <a:gd name="connsiteY0" fmla="*/ 2164702 h 2164702"/>
              <a:gd name="connsiteX1" fmla="*/ 2174032 w 4320073"/>
              <a:gd name="connsiteY1" fmla="*/ 0 h 2164702"/>
              <a:gd name="connsiteX2" fmla="*/ 4320073 w 4320073"/>
              <a:gd name="connsiteY2" fmla="*/ 2164702 h 2164702"/>
              <a:gd name="connsiteX3" fmla="*/ 4320073 w 4320073"/>
              <a:gd name="connsiteY3" fmla="*/ 2164702 h 216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073" h="2164702">
                <a:moveTo>
                  <a:pt x="0" y="2164702"/>
                </a:moveTo>
                <a:cubicBezTo>
                  <a:pt x="727010" y="1082351"/>
                  <a:pt x="1454020" y="0"/>
                  <a:pt x="2174032" y="0"/>
                </a:cubicBezTo>
                <a:cubicBezTo>
                  <a:pt x="2894044" y="0"/>
                  <a:pt x="4320073" y="2164702"/>
                  <a:pt x="4320073" y="2164702"/>
                </a:cubicBezTo>
                <a:lnTo>
                  <a:pt x="4320073" y="2164702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EDDD5D-3C0E-B012-23A9-ADA32B7A7713}"/>
                  </a:ext>
                </a:extLst>
              </p:cNvPr>
              <p:cNvSpPr txBox="1"/>
              <p:nvPr/>
            </p:nvSpPr>
            <p:spPr>
              <a:xfrm>
                <a:off x="6364058" y="3917250"/>
                <a:ext cx="988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sz="2800" b="1" i="1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l-GR" sz="2800" b="1" dirty="0"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endParaRPr lang="en-IN" sz="2800" b="1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EDDD5D-3C0E-B012-23A9-ADA32B7A7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058" y="3917250"/>
                <a:ext cx="988605" cy="523220"/>
              </a:xfrm>
              <a:prstGeom prst="rect">
                <a:avLst/>
              </a:prstGeom>
              <a:blipFill>
                <a:blip r:embed="rId7"/>
                <a:stretch>
                  <a:fillRect l="-8025" t="-14118" b="-317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6F70DA-8C1D-884F-281E-5E0109AD3619}"/>
              </a:ext>
            </a:extLst>
          </p:cNvPr>
          <p:cNvCxnSpPr>
            <a:cxnSpLocks/>
          </p:cNvCxnSpPr>
          <p:nvPr/>
        </p:nvCxnSpPr>
        <p:spPr>
          <a:xfrm>
            <a:off x="6807554" y="3871563"/>
            <a:ext cx="0" cy="1472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88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5163AC4-9F87-17BD-D6B6-5105CBB8B405}"/>
              </a:ext>
            </a:extLst>
          </p:cNvPr>
          <p:cNvCxnSpPr>
            <a:cxnSpLocks/>
          </p:cNvCxnSpPr>
          <p:nvPr/>
        </p:nvCxnSpPr>
        <p:spPr>
          <a:xfrm flipV="1">
            <a:off x="3971638" y="6369425"/>
            <a:ext cx="4272405" cy="12713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8B86A2-21A9-BFBF-0300-C0E9F4C0CBA3}"/>
              </a:ext>
            </a:extLst>
          </p:cNvPr>
          <p:cNvCxnSpPr/>
          <p:nvPr/>
        </p:nvCxnSpPr>
        <p:spPr>
          <a:xfrm>
            <a:off x="1056225" y="6382138"/>
            <a:ext cx="2914251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3BFB9D8-B3C0-4BD8-939E-CAEA0AA7A694}"/>
              </a:ext>
            </a:extLst>
          </p:cNvPr>
          <p:cNvGrpSpPr/>
          <p:nvPr/>
        </p:nvGrpSpPr>
        <p:grpSpPr>
          <a:xfrm>
            <a:off x="292690" y="485191"/>
            <a:ext cx="11774570" cy="6115067"/>
            <a:chOff x="331131" y="677395"/>
            <a:chExt cx="11774570" cy="611506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B25D0D1-DCBE-1CD9-B492-57740D5BE4D8}"/>
                </a:ext>
              </a:extLst>
            </p:cNvPr>
            <p:cNvCxnSpPr>
              <a:cxnSpLocks/>
            </p:cNvCxnSpPr>
            <p:nvPr/>
          </p:nvCxnSpPr>
          <p:spPr>
            <a:xfrm>
              <a:off x="1037133" y="3429000"/>
              <a:ext cx="10504834" cy="0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623D38-4E5D-0720-8106-B3BC56938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8902" y="4130455"/>
              <a:ext cx="10483065" cy="10782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F72E4E6-4EB4-F439-824E-8FE8A27769E4}"/>
                </a:ext>
              </a:extLst>
            </p:cNvPr>
            <p:cNvSpPr/>
            <p:nvPr/>
          </p:nvSpPr>
          <p:spPr>
            <a:xfrm>
              <a:off x="3971723" y="1280676"/>
              <a:ext cx="718455" cy="727792"/>
            </a:xfrm>
            <a:custGeom>
              <a:avLst/>
              <a:gdLst>
                <a:gd name="connsiteX0" fmla="*/ 0 w 1427584"/>
                <a:gd name="connsiteY0" fmla="*/ 718462 h 727792"/>
                <a:gd name="connsiteX1" fmla="*/ 718457 w 1427584"/>
                <a:gd name="connsiteY1" fmla="*/ 5 h 727792"/>
                <a:gd name="connsiteX2" fmla="*/ 1427584 w 1427584"/>
                <a:gd name="connsiteY2" fmla="*/ 727792 h 727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7584" h="727792">
                  <a:moveTo>
                    <a:pt x="0" y="718462"/>
                  </a:moveTo>
                  <a:cubicBezTo>
                    <a:pt x="240263" y="358456"/>
                    <a:pt x="480526" y="-1550"/>
                    <a:pt x="718457" y="5"/>
                  </a:cubicBezTo>
                  <a:cubicBezTo>
                    <a:pt x="956388" y="1560"/>
                    <a:pt x="1191986" y="364676"/>
                    <a:pt x="1427584" y="727792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82EDEFB-B8A8-6A0E-0386-2CA00E4F0C41}"/>
                </a:ext>
              </a:extLst>
            </p:cNvPr>
            <p:cNvSpPr/>
            <p:nvPr/>
          </p:nvSpPr>
          <p:spPr>
            <a:xfrm>
              <a:off x="5410054" y="1271233"/>
              <a:ext cx="718455" cy="727792"/>
            </a:xfrm>
            <a:custGeom>
              <a:avLst/>
              <a:gdLst>
                <a:gd name="connsiteX0" fmla="*/ 0 w 1427584"/>
                <a:gd name="connsiteY0" fmla="*/ 718462 h 727792"/>
                <a:gd name="connsiteX1" fmla="*/ 718457 w 1427584"/>
                <a:gd name="connsiteY1" fmla="*/ 5 h 727792"/>
                <a:gd name="connsiteX2" fmla="*/ 1427584 w 1427584"/>
                <a:gd name="connsiteY2" fmla="*/ 727792 h 727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7584" h="727792">
                  <a:moveTo>
                    <a:pt x="0" y="718462"/>
                  </a:moveTo>
                  <a:cubicBezTo>
                    <a:pt x="240263" y="358456"/>
                    <a:pt x="480526" y="-1550"/>
                    <a:pt x="718457" y="5"/>
                  </a:cubicBezTo>
                  <a:cubicBezTo>
                    <a:pt x="956388" y="1560"/>
                    <a:pt x="1191986" y="364676"/>
                    <a:pt x="1427584" y="727792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3DA2093-E2BE-E814-F886-967E14274A2B}"/>
                </a:ext>
              </a:extLst>
            </p:cNvPr>
            <p:cNvSpPr/>
            <p:nvPr/>
          </p:nvSpPr>
          <p:spPr>
            <a:xfrm>
              <a:off x="6840781" y="1257242"/>
              <a:ext cx="718455" cy="727792"/>
            </a:xfrm>
            <a:custGeom>
              <a:avLst/>
              <a:gdLst>
                <a:gd name="connsiteX0" fmla="*/ 0 w 1427584"/>
                <a:gd name="connsiteY0" fmla="*/ 718462 h 727792"/>
                <a:gd name="connsiteX1" fmla="*/ 718457 w 1427584"/>
                <a:gd name="connsiteY1" fmla="*/ 5 h 727792"/>
                <a:gd name="connsiteX2" fmla="*/ 1427584 w 1427584"/>
                <a:gd name="connsiteY2" fmla="*/ 727792 h 727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7584" h="727792">
                  <a:moveTo>
                    <a:pt x="0" y="718462"/>
                  </a:moveTo>
                  <a:cubicBezTo>
                    <a:pt x="240263" y="358456"/>
                    <a:pt x="480526" y="-1550"/>
                    <a:pt x="718457" y="5"/>
                  </a:cubicBezTo>
                  <a:cubicBezTo>
                    <a:pt x="956388" y="1560"/>
                    <a:pt x="1191986" y="364676"/>
                    <a:pt x="1427584" y="727792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1C67986-6ED2-8A23-E663-B1E1587B9B47}"/>
                </a:ext>
              </a:extLst>
            </p:cNvPr>
            <p:cNvGrpSpPr/>
            <p:nvPr/>
          </p:nvGrpSpPr>
          <p:grpSpPr>
            <a:xfrm>
              <a:off x="1037133" y="850187"/>
              <a:ext cx="10504834" cy="1886073"/>
              <a:chOff x="1037133" y="850187"/>
              <a:chExt cx="10504834" cy="1886073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CE72596-7248-5432-8159-9ADC4DEA7E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902" y="850187"/>
                <a:ext cx="0" cy="1856082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94DEB3D-2F13-C408-E733-7C20B9549060}"/>
                  </a:ext>
                </a:extLst>
              </p:cNvPr>
              <p:cNvSpPr/>
              <p:nvPr/>
            </p:nvSpPr>
            <p:spPr>
              <a:xfrm>
                <a:off x="1080672" y="1264296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2D88750-1A12-617A-44E8-558953BB2F69}"/>
                  </a:ext>
                </a:extLst>
              </p:cNvPr>
              <p:cNvSpPr/>
              <p:nvPr/>
            </p:nvSpPr>
            <p:spPr>
              <a:xfrm>
                <a:off x="2530020" y="1264296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8216129-27B2-48E8-754D-32D9CCEDD524}"/>
                  </a:ext>
                </a:extLst>
              </p:cNvPr>
              <p:cNvSpPr/>
              <p:nvPr/>
            </p:nvSpPr>
            <p:spPr>
              <a:xfrm flipV="1">
                <a:off x="1799127" y="199208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8B4E6A4-B27F-D21C-2686-88072D497F1A}"/>
                  </a:ext>
                </a:extLst>
              </p:cNvPr>
              <p:cNvSpPr/>
              <p:nvPr/>
            </p:nvSpPr>
            <p:spPr>
              <a:xfrm flipV="1">
                <a:off x="3248475" y="199902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EFD3EA6-357F-F306-EDC3-EB3C31EACA26}"/>
                  </a:ext>
                </a:extLst>
              </p:cNvPr>
              <p:cNvSpPr/>
              <p:nvPr/>
            </p:nvSpPr>
            <p:spPr>
              <a:xfrm flipV="1">
                <a:off x="8989922" y="2008468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CFC3C61-7950-C692-D0DD-7CBA7FF2D6C7}"/>
                  </a:ext>
                </a:extLst>
              </p:cNvPr>
              <p:cNvSpPr/>
              <p:nvPr/>
            </p:nvSpPr>
            <p:spPr>
              <a:xfrm>
                <a:off x="8271467" y="125496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B78F078-B6FF-5AEC-2326-018678A6C1CA}"/>
                  </a:ext>
                </a:extLst>
              </p:cNvPr>
              <p:cNvSpPr/>
              <p:nvPr/>
            </p:nvSpPr>
            <p:spPr>
              <a:xfrm>
                <a:off x="9708377" y="1264296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896BA1E-D8CA-E228-0B38-E334DD952355}"/>
                  </a:ext>
                </a:extLst>
              </p:cNvPr>
              <p:cNvSpPr/>
              <p:nvPr/>
            </p:nvSpPr>
            <p:spPr>
              <a:xfrm flipV="1">
                <a:off x="10423974" y="200357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D786D37-1E74-5A74-2125-72209FFC66F6}"/>
                  </a:ext>
                </a:extLst>
              </p:cNvPr>
              <p:cNvSpPr/>
              <p:nvPr/>
            </p:nvSpPr>
            <p:spPr>
              <a:xfrm flipV="1">
                <a:off x="4693285" y="199902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A38CDA9-1301-3E01-2A8C-7F8EC7CB9553}"/>
                  </a:ext>
                </a:extLst>
              </p:cNvPr>
              <p:cNvSpPr/>
              <p:nvPr/>
            </p:nvSpPr>
            <p:spPr>
              <a:xfrm flipV="1">
                <a:off x="6122305" y="2001416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E2477E8-47B1-33CE-2A50-10C18BF4DBEE}"/>
                  </a:ext>
                </a:extLst>
              </p:cNvPr>
              <p:cNvSpPr/>
              <p:nvPr/>
            </p:nvSpPr>
            <p:spPr>
              <a:xfrm flipV="1">
                <a:off x="7564029" y="1967977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D48D52EF-211E-E60C-B24B-A0B11C0468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133" y="1982757"/>
                <a:ext cx="10504834" cy="9329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985770A-A5FE-1569-D4DD-EC087DE23FDD}"/>
                </a:ext>
              </a:extLst>
            </p:cNvPr>
            <p:cNvGrpSpPr/>
            <p:nvPr/>
          </p:nvGrpSpPr>
          <p:grpSpPr>
            <a:xfrm>
              <a:off x="1037133" y="4516016"/>
              <a:ext cx="10504834" cy="1869123"/>
              <a:chOff x="1037133" y="929950"/>
              <a:chExt cx="10504834" cy="1869123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ACEDEB9-D02B-7AD3-2C83-E1EA13C848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902" y="929950"/>
                <a:ext cx="0" cy="1869123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155E28C-DCA0-B279-42A8-92D8E52DE2DB}"/>
                  </a:ext>
                </a:extLst>
              </p:cNvPr>
              <p:cNvSpPr/>
              <p:nvPr/>
            </p:nvSpPr>
            <p:spPr>
              <a:xfrm>
                <a:off x="1080672" y="1264296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33E8ADB-3D4B-8AD4-23A7-045810ACDD0F}"/>
                  </a:ext>
                </a:extLst>
              </p:cNvPr>
              <p:cNvSpPr/>
              <p:nvPr/>
            </p:nvSpPr>
            <p:spPr>
              <a:xfrm>
                <a:off x="2530020" y="1264296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46076EE-9061-CA15-1E1A-CA4F00CC20EF}"/>
                  </a:ext>
                </a:extLst>
              </p:cNvPr>
              <p:cNvSpPr/>
              <p:nvPr/>
            </p:nvSpPr>
            <p:spPr>
              <a:xfrm flipV="1">
                <a:off x="1799127" y="199208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634BF8F-E564-46BE-403B-540C8440F860}"/>
                  </a:ext>
                </a:extLst>
              </p:cNvPr>
              <p:cNvSpPr/>
              <p:nvPr/>
            </p:nvSpPr>
            <p:spPr>
              <a:xfrm flipV="1">
                <a:off x="3248475" y="199902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28BF63D-7C03-2BDA-7AA4-6CADB27AD14C}"/>
                  </a:ext>
                </a:extLst>
              </p:cNvPr>
              <p:cNvSpPr/>
              <p:nvPr/>
            </p:nvSpPr>
            <p:spPr>
              <a:xfrm flipV="1">
                <a:off x="8989922" y="2008468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D147CD5-2191-0690-B0FD-241A23909C1B}"/>
                  </a:ext>
                </a:extLst>
              </p:cNvPr>
              <p:cNvSpPr/>
              <p:nvPr/>
            </p:nvSpPr>
            <p:spPr>
              <a:xfrm>
                <a:off x="8271467" y="125496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7E98D8A-174C-C60D-2ACF-CA52F1675DC6}"/>
                  </a:ext>
                </a:extLst>
              </p:cNvPr>
              <p:cNvSpPr/>
              <p:nvPr/>
            </p:nvSpPr>
            <p:spPr>
              <a:xfrm>
                <a:off x="9708377" y="1264296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4FDE4C6-1D19-27AA-1952-AC465C0DC9A2}"/>
                  </a:ext>
                </a:extLst>
              </p:cNvPr>
              <p:cNvSpPr/>
              <p:nvPr/>
            </p:nvSpPr>
            <p:spPr>
              <a:xfrm flipV="1">
                <a:off x="10423974" y="2003575"/>
                <a:ext cx="718455" cy="727792"/>
              </a:xfrm>
              <a:custGeom>
                <a:avLst/>
                <a:gdLst>
                  <a:gd name="connsiteX0" fmla="*/ 0 w 1427584"/>
                  <a:gd name="connsiteY0" fmla="*/ 718462 h 727792"/>
                  <a:gd name="connsiteX1" fmla="*/ 718457 w 1427584"/>
                  <a:gd name="connsiteY1" fmla="*/ 5 h 727792"/>
                  <a:gd name="connsiteX2" fmla="*/ 1427584 w 1427584"/>
                  <a:gd name="connsiteY2" fmla="*/ 727792 h 727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7584" h="727792">
                    <a:moveTo>
                      <a:pt x="0" y="718462"/>
                    </a:moveTo>
                    <a:cubicBezTo>
                      <a:pt x="240263" y="358456"/>
                      <a:pt x="480526" y="-1550"/>
                      <a:pt x="718457" y="5"/>
                    </a:cubicBezTo>
                    <a:cubicBezTo>
                      <a:pt x="956388" y="1560"/>
                      <a:pt x="1191986" y="364676"/>
                      <a:pt x="1427584" y="727792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95997D2-F9FB-FEDC-FC5F-549DFB8046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133" y="1982757"/>
                <a:ext cx="10504834" cy="9329"/>
              </a:xfrm>
              <a:prstGeom prst="line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B539D4E-BEE9-0989-D673-1F327068D9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8902" y="2879061"/>
              <a:ext cx="0" cy="549939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1F33363-46A3-DA7C-0D3C-1BC039B417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2010" y="3591298"/>
              <a:ext cx="0" cy="549939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F1D388-0056-6BEF-0E5B-C5B4044A9AE7}"/>
                </a:ext>
              </a:extLst>
            </p:cNvPr>
            <p:cNvSpPr/>
            <p:nvPr/>
          </p:nvSpPr>
          <p:spPr>
            <a:xfrm>
              <a:off x="1052679" y="3221989"/>
              <a:ext cx="83975" cy="19832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FF8534F-D270-57BD-3757-6CD93F567B2F}"/>
                </a:ext>
              </a:extLst>
            </p:cNvPr>
            <p:cNvSpPr/>
            <p:nvPr/>
          </p:nvSpPr>
          <p:spPr>
            <a:xfrm>
              <a:off x="2506694" y="3212658"/>
              <a:ext cx="83975" cy="19832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065AB13-6BAF-F999-411A-C5578A3316A6}"/>
                </a:ext>
              </a:extLst>
            </p:cNvPr>
            <p:cNvSpPr/>
            <p:nvPr/>
          </p:nvSpPr>
          <p:spPr>
            <a:xfrm>
              <a:off x="8266768" y="3214803"/>
              <a:ext cx="83975" cy="19832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AFB8AE5-3D18-DE0D-B318-BFC1E71D896E}"/>
                </a:ext>
              </a:extLst>
            </p:cNvPr>
            <p:cNvSpPr/>
            <p:nvPr/>
          </p:nvSpPr>
          <p:spPr>
            <a:xfrm>
              <a:off x="9700407" y="3231795"/>
              <a:ext cx="83975" cy="19832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1C8A61D-B487-EBAF-D573-DE950782F379}"/>
                </a:ext>
              </a:extLst>
            </p:cNvPr>
            <p:cNvGrpSpPr/>
            <p:nvPr/>
          </p:nvGrpSpPr>
          <p:grpSpPr>
            <a:xfrm>
              <a:off x="1789796" y="3938241"/>
              <a:ext cx="1500666" cy="199890"/>
              <a:chOff x="1789796" y="3938241"/>
              <a:chExt cx="1500666" cy="19989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8D6F864-BE66-E29D-72BB-9A7164E4FBE8}"/>
                  </a:ext>
                </a:extLst>
              </p:cNvPr>
              <p:cNvSpPr/>
              <p:nvPr/>
            </p:nvSpPr>
            <p:spPr>
              <a:xfrm>
                <a:off x="1789796" y="3939803"/>
                <a:ext cx="83975" cy="19832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7B48AEE-107C-542F-3E42-B3BA986F44CE}"/>
                  </a:ext>
                </a:extLst>
              </p:cNvPr>
              <p:cNvSpPr/>
              <p:nvPr/>
            </p:nvSpPr>
            <p:spPr>
              <a:xfrm>
                <a:off x="3206487" y="3938241"/>
                <a:ext cx="83975" cy="19832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AD4D3AC-DE62-7EC0-1FBA-C260C541C2C4}"/>
                </a:ext>
              </a:extLst>
            </p:cNvPr>
            <p:cNvGrpSpPr/>
            <p:nvPr/>
          </p:nvGrpSpPr>
          <p:grpSpPr>
            <a:xfrm>
              <a:off x="8982730" y="3932127"/>
              <a:ext cx="1500666" cy="199890"/>
              <a:chOff x="1789796" y="3938241"/>
              <a:chExt cx="1500666" cy="19989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4EB70CB-F99E-CA78-9EAD-A0BDC5B51635}"/>
                  </a:ext>
                </a:extLst>
              </p:cNvPr>
              <p:cNvSpPr/>
              <p:nvPr/>
            </p:nvSpPr>
            <p:spPr>
              <a:xfrm>
                <a:off x="1789796" y="3939803"/>
                <a:ext cx="83975" cy="19832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0DABC81-5D86-91A7-4207-5D2F2F72D909}"/>
                  </a:ext>
                </a:extLst>
              </p:cNvPr>
              <p:cNvSpPr/>
              <p:nvPr/>
            </p:nvSpPr>
            <p:spPr>
              <a:xfrm>
                <a:off x="3206487" y="3938241"/>
                <a:ext cx="83975" cy="19832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E050B9E-8992-E4B9-6B9E-D75964425D24}"/>
                </a:ext>
              </a:extLst>
            </p:cNvPr>
            <p:cNvSpPr txBox="1"/>
            <p:nvPr/>
          </p:nvSpPr>
          <p:spPr>
            <a:xfrm>
              <a:off x="344347" y="677395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9FF68B9-67B3-9C15-046A-E4C9227E64CE}"/>
                </a:ext>
              </a:extLst>
            </p:cNvPr>
            <p:cNvSpPr txBox="1"/>
            <p:nvPr/>
          </p:nvSpPr>
          <p:spPr>
            <a:xfrm>
              <a:off x="344347" y="4473124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B2244D9-92BF-719D-E50D-12A591883A57}"/>
                </a:ext>
              </a:extLst>
            </p:cNvPr>
            <p:cNvSpPr txBox="1"/>
            <p:nvPr/>
          </p:nvSpPr>
          <p:spPr>
            <a:xfrm>
              <a:off x="331131" y="3535382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g2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586438C-D802-039A-06EA-B6B05AFCF9D8}"/>
                </a:ext>
              </a:extLst>
            </p:cNvPr>
            <p:cNvSpPr txBox="1"/>
            <p:nvPr/>
          </p:nvSpPr>
          <p:spPr>
            <a:xfrm>
              <a:off x="353176" y="2800193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g1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EC063C6-3858-14EC-6C87-B9A663F4C561}"/>
                </a:ext>
              </a:extLst>
            </p:cNvPr>
            <p:cNvSpPr txBox="1"/>
            <p:nvPr/>
          </p:nvSpPr>
          <p:spPr>
            <a:xfrm>
              <a:off x="11307227" y="1706367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563AD0B-B2AB-119C-D61D-912BFABA9F0B}"/>
                </a:ext>
              </a:extLst>
            </p:cNvPr>
            <p:cNvSpPr txBox="1"/>
            <p:nvPr/>
          </p:nvSpPr>
          <p:spPr>
            <a:xfrm>
              <a:off x="11313394" y="3167390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403C0BA-2127-9933-8242-CCE15CB9F795}"/>
                </a:ext>
              </a:extLst>
            </p:cNvPr>
            <p:cNvSpPr txBox="1"/>
            <p:nvPr/>
          </p:nvSpPr>
          <p:spPr>
            <a:xfrm>
              <a:off x="11307227" y="3844886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5286FCB-6E27-7D23-A183-C2FB4AEC2339}"/>
                </a:ext>
              </a:extLst>
            </p:cNvPr>
            <p:cNvSpPr txBox="1"/>
            <p:nvPr/>
          </p:nvSpPr>
          <p:spPr>
            <a:xfrm>
              <a:off x="11307227" y="5307213"/>
              <a:ext cx="792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C75CD7E-7891-AF5D-06A3-95CC13ACADCD}"/>
                </a:ext>
              </a:extLst>
            </p:cNvPr>
            <p:cNvSpPr txBox="1"/>
            <p:nvPr/>
          </p:nvSpPr>
          <p:spPr>
            <a:xfrm>
              <a:off x="2089340" y="6330797"/>
              <a:ext cx="100265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400" b="1" baseline="-25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</a:t>
              </a:r>
              <a:endParaRPr lang="en-I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2051E7C-374A-2C26-342D-CB3EE199F326}"/>
                </a:ext>
              </a:extLst>
            </p:cNvPr>
            <p:cNvSpPr txBox="1"/>
            <p:nvPr/>
          </p:nvSpPr>
          <p:spPr>
            <a:xfrm>
              <a:off x="5580566" y="6296613"/>
              <a:ext cx="100265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400" b="1" baseline="-25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OFF</a:t>
              </a:r>
              <a:endParaRPr lang="en-I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33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D1E23AC-D61A-675A-71FC-EFC51DA484EF}"/>
              </a:ext>
            </a:extLst>
          </p:cNvPr>
          <p:cNvCxnSpPr>
            <a:cxnSpLocks/>
          </p:cNvCxnSpPr>
          <p:nvPr/>
        </p:nvCxnSpPr>
        <p:spPr>
          <a:xfrm flipH="1">
            <a:off x="3042695" y="2010495"/>
            <a:ext cx="270794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1D53056-3608-6E21-23F7-D984F692D9FE}"/>
              </a:ext>
            </a:extLst>
          </p:cNvPr>
          <p:cNvCxnSpPr>
            <a:cxnSpLocks/>
          </p:cNvCxnSpPr>
          <p:nvPr/>
        </p:nvCxnSpPr>
        <p:spPr>
          <a:xfrm>
            <a:off x="3071602" y="2035504"/>
            <a:ext cx="0" cy="35857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8A6A490-EBE0-DFF3-E962-A918851A5BC8}"/>
              </a:ext>
            </a:extLst>
          </p:cNvPr>
          <p:cNvGrpSpPr/>
          <p:nvPr/>
        </p:nvGrpSpPr>
        <p:grpSpPr>
          <a:xfrm>
            <a:off x="2522958" y="3223764"/>
            <a:ext cx="1114259" cy="1083120"/>
            <a:chOff x="10511683" y="1426815"/>
            <a:chExt cx="1411966" cy="144312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C44AAD4-4FEA-4ABB-6990-54BA1B33AF21}"/>
                </a:ext>
              </a:extLst>
            </p:cNvPr>
            <p:cNvSpPr/>
            <p:nvPr/>
          </p:nvSpPr>
          <p:spPr>
            <a:xfrm>
              <a:off x="10511683" y="1426815"/>
              <a:ext cx="1411966" cy="14431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0000"/>
                </a:solidFill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C683EDA-A6B5-CBC4-0624-70122FBAF142}"/>
                </a:ext>
              </a:extLst>
            </p:cNvPr>
            <p:cNvGrpSpPr/>
            <p:nvPr/>
          </p:nvGrpSpPr>
          <p:grpSpPr>
            <a:xfrm rot="5400000" flipV="1">
              <a:off x="10921432" y="1708703"/>
              <a:ext cx="592453" cy="880897"/>
              <a:chOff x="3308385" y="8500613"/>
              <a:chExt cx="232509" cy="554880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2FBA4396-2A55-AAFF-5145-FA3E20D50E36}"/>
                  </a:ext>
                </a:extLst>
              </p:cNvPr>
              <p:cNvSpPr/>
              <p:nvPr/>
            </p:nvSpPr>
            <p:spPr>
              <a:xfrm rot="16200000">
                <a:off x="3286889" y="852430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64551BD-AFFD-9D46-5920-45813D789EAD}"/>
                  </a:ext>
                </a:extLst>
              </p:cNvPr>
              <p:cNvSpPr/>
              <p:nvPr/>
            </p:nvSpPr>
            <p:spPr>
              <a:xfrm rot="5400000" flipH="1">
                <a:off x="3284695" y="8801488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4E7BECB-DEF0-3B0C-774C-C1E02D4FD3A2}"/>
              </a:ext>
            </a:extLst>
          </p:cNvPr>
          <p:cNvCxnSpPr>
            <a:cxnSpLocks/>
          </p:cNvCxnSpPr>
          <p:nvPr/>
        </p:nvCxnSpPr>
        <p:spPr>
          <a:xfrm flipH="1">
            <a:off x="6402601" y="2009822"/>
            <a:ext cx="28045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EED743-280A-79DF-2853-8D857E1D6F03}"/>
              </a:ext>
            </a:extLst>
          </p:cNvPr>
          <p:cNvGrpSpPr/>
          <p:nvPr/>
        </p:nvGrpSpPr>
        <p:grpSpPr>
          <a:xfrm>
            <a:off x="8856640" y="2846268"/>
            <a:ext cx="439795" cy="2316888"/>
            <a:chOff x="7918605" y="2686715"/>
            <a:chExt cx="439795" cy="23168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E64F8CC-A1BA-1ABE-3FC5-89CB7862CBA9}"/>
                </a:ext>
              </a:extLst>
            </p:cNvPr>
            <p:cNvGrpSpPr/>
            <p:nvPr/>
          </p:nvGrpSpPr>
          <p:grpSpPr>
            <a:xfrm rot="16200000">
              <a:off x="7615874" y="3638920"/>
              <a:ext cx="1045257" cy="439795"/>
              <a:chOff x="2905113" y="3027281"/>
              <a:chExt cx="1489971" cy="494935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38B76D0-13F0-D8DF-2464-8B5F6C80156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786718" y="3145681"/>
                <a:ext cx="394474" cy="157683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CEB88F6-6D48-1049-5CDC-A64F13490333}"/>
                  </a:ext>
                </a:extLst>
              </p:cNvPr>
              <p:cNvGrpSpPr/>
              <p:nvPr/>
            </p:nvGrpSpPr>
            <p:grpSpPr>
              <a:xfrm>
                <a:off x="3062796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ED13C27-8C79-C4DE-1782-E7B8883120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61B81033-6398-A4FA-A290-2B1E8406FA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CDC7D04-B189-27E5-C95C-3E61F7B23589}"/>
                  </a:ext>
                </a:extLst>
              </p:cNvPr>
              <p:cNvGrpSpPr/>
              <p:nvPr/>
            </p:nvGrpSpPr>
            <p:grpSpPr>
              <a:xfrm>
                <a:off x="3366118" y="3027281"/>
                <a:ext cx="301842" cy="483838"/>
                <a:chOff x="3062796" y="3027281"/>
                <a:chExt cx="301842" cy="483838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DB2858D-7166-682F-A64B-C5F86CEA80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1"/>
                  <a:ext cx="150922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1266ACE-9972-CBF2-D4E7-2E0BC7E72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0A7E96A-1956-3C21-86BD-35D87C493246}"/>
                  </a:ext>
                </a:extLst>
              </p:cNvPr>
              <p:cNvGrpSpPr/>
              <p:nvPr/>
            </p:nvGrpSpPr>
            <p:grpSpPr>
              <a:xfrm>
                <a:off x="3971282" y="3038381"/>
                <a:ext cx="301843" cy="483835"/>
                <a:chOff x="3062796" y="3027284"/>
                <a:chExt cx="301843" cy="483835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0B26B98-0CF1-0669-0958-9C2588B0F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5EB126C-9789-06BD-D73F-4B0999D09F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9" y="3027284"/>
                  <a:ext cx="150920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17B8F68-FA00-EECF-A7E0-26799C4F9681}"/>
                  </a:ext>
                </a:extLst>
              </p:cNvPr>
              <p:cNvGrpSpPr/>
              <p:nvPr/>
            </p:nvGrpSpPr>
            <p:grpSpPr>
              <a:xfrm>
                <a:off x="3667960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89FA7F8-B115-5F57-BC45-C4A312DDA6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B07838D-0EF9-8235-6E87-537931F9C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26F0D78-5167-1D52-1F9B-AB3F0B1CAC1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136867" y="3163543"/>
                <a:ext cx="394475" cy="12195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3288600-5885-82D5-CA65-BA56FF0F90C3}"/>
                </a:ext>
              </a:extLst>
            </p:cNvPr>
            <p:cNvCxnSpPr>
              <a:cxnSpLocks/>
            </p:cNvCxnSpPr>
            <p:nvPr/>
          </p:nvCxnSpPr>
          <p:spPr>
            <a:xfrm>
              <a:off x="8258947" y="2686715"/>
              <a:ext cx="0" cy="64947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FE481C-A25E-58DC-A774-CFD5EA234D98}"/>
                </a:ext>
              </a:extLst>
            </p:cNvPr>
            <p:cNvCxnSpPr>
              <a:cxnSpLocks/>
            </p:cNvCxnSpPr>
            <p:nvPr/>
          </p:nvCxnSpPr>
          <p:spPr>
            <a:xfrm>
              <a:off x="8258947" y="4354129"/>
              <a:ext cx="0" cy="64947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4409F92-6E0E-B417-3081-7FF383EADB83}"/>
              </a:ext>
            </a:extLst>
          </p:cNvPr>
          <p:cNvCxnSpPr>
            <a:cxnSpLocks/>
          </p:cNvCxnSpPr>
          <p:nvPr/>
        </p:nvCxnSpPr>
        <p:spPr>
          <a:xfrm>
            <a:off x="9197799" y="2009822"/>
            <a:ext cx="0" cy="10528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9DEF17A-956A-A2B4-5934-9B679B76C390}"/>
              </a:ext>
            </a:extLst>
          </p:cNvPr>
          <p:cNvCxnSpPr>
            <a:cxnSpLocks/>
          </p:cNvCxnSpPr>
          <p:nvPr/>
        </p:nvCxnSpPr>
        <p:spPr>
          <a:xfrm>
            <a:off x="9196982" y="4856329"/>
            <a:ext cx="0" cy="7841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C9877FC-692D-385D-8B8F-0D73C0399C52}"/>
              </a:ext>
            </a:extLst>
          </p:cNvPr>
          <p:cNvCxnSpPr>
            <a:cxnSpLocks/>
          </p:cNvCxnSpPr>
          <p:nvPr/>
        </p:nvCxnSpPr>
        <p:spPr>
          <a:xfrm flipH="1">
            <a:off x="3042289" y="5620944"/>
            <a:ext cx="6164881" cy="2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9C5DDA-8560-F659-E79A-E6E2B3040CEF}"/>
              </a:ext>
            </a:extLst>
          </p:cNvPr>
          <p:cNvSpPr txBox="1"/>
          <p:nvPr/>
        </p:nvSpPr>
        <p:spPr>
          <a:xfrm>
            <a:off x="1242403" y="3324614"/>
            <a:ext cx="1411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 Supply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2B22EAD-F63E-E9C6-57CD-23CCE4992076}"/>
              </a:ext>
            </a:extLst>
          </p:cNvPr>
          <p:cNvCxnSpPr/>
          <p:nvPr/>
        </p:nvCxnSpPr>
        <p:spPr>
          <a:xfrm>
            <a:off x="9918442" y="2000491"/>
            <a:ext cx="0" cy="3620453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B15EE5C-833D-D2AB-B00C-C0BE821E645E}"/>
              </a:ext>
            </a:extLst>
          </p:cNvPr>
          <p:cNvSpPr txBox="1"/>
          <p:nvPr/>
        </p:nvSpPr>
        <p:spPr>
          <a:xfrm>
            <a:off x="9586930" y="3581300"/>
            <a:ext cx="7019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20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FBFC383-690D-A1EC-B379-A2C77A295A4A}"/>
              </a:ext>
            </a:extLst>
          </p:cNvPr>
          <p:cNvCxnSpPr/>
          <p:nvPr/>
        </p:nvCxnSpPr>
        <p:spPr>
          <a:xfrm>
            <a:off x="4164255" y="2047608"/>
            <a:ext cx="0" cy="3537023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F5B2B96-F8A8-3AF8-88CC-6D2CABD3BB5E}"/>
              </a:ext>
            </a:extLst>
          </p:cNvPr>
          <p:cNvSpPr txBox="1"/>
          <p:nvPr/>
        </p:nvSpPr>
        <p:spPr>
          <a:xfrm>
            <a:off x="3837742" y="3416845"/>
            <a:ext cx="701958" cy="3908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2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61E458-6260-BCDD-36CC-F3D5ACBD071D}"/>
              </a:ext>
            </a:extLst>
          </p:cNvPr>
          <p:cNvSpPr txBox="1"/>
          <p:nvPr/>
        </p:nvSpPr>
        <p:spPr>
          <a:xfrm>
            <a:off x="8333937" y="3638354"/>
            <a:ext cx="350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622D44-C9F5-20B7-EEFF-27D70D3857B3}"/>
              </a:ext>
            </a:extLst>
          </p:cNvPr>
          <p:cNvGrpSpPr/>
          <p:nvPr/>
        </p:nvGrpSpPr>
        <p:grpSpPr>
          <a:xfrm>
            <a:off x="5750638" y="1236776"/>
            <a:ext cx="1161133" cy="1459740"/>
            <a:chOff x="5935168" y="1220910"/>
            <a:chExt cx="1161133" cy="1459740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B418E5E-2DB1-D095-E24C-23D98E5BFC0C}"/>
                </a:ext>
              </a:extLst>
            </p:cNvPr>
            <p:cNvSpPr/>
            <p:nvPr/>
          </p:nvSpPr>
          <p:spPr>
            <a:xfrm rot="16200000" flipV="1">
              <a:off x="5930456" y="1892441"/>
              <a:ext cx="626659" cy="591853"/>
            </a:xfrm>
            <a:prstGeom prst="triangl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A565CFAD-2E4E-C285-B17D-89E023295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5168" y="1230241"/>
              <a:ext cx="0" cy="1325553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A507A9B3-C808-71FC-9856-6F1103F14059}"/>
                </a:ext>
              </a:extLst>
            </p:cNvPr>
            <p:cNvSpPr/>
            <p:nvPr/>
          </p:nvSpPr>
          <p:spPr>
            <a:xfrm rot="5400000" flipH="1" flipV="1">
              <a:off x="5930456" y="1346256"/>
              <a:ext cx="626659" cy="591853"/>
            </a:xfrm>
            <a:prstGeom prst="triangl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1A28834-DCBB-8AF9-4127-47290E0E4E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7131" y="1220910"/>
              <a:ext cx="0" cy="1325553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D6778B-60C1-C71E-7658-292AE3CA8925}"/>
                </a:ext>
              </a:extLst>
            </p:cNvPr>
            <p:cNvCxnSpPr>
              <a:cxnSpLocks/>
            </p:cNvCxnSpPr>
            <p:nvPr/>
          </p:nvCxnSpPr>
          <p:spPr>
            <a:xfrm>
              <a:off x="6578128" y="2346112"/>
              <a:ext cx="449693" cy="245197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FBDBD9-034B-76B9-0CB8-1A0634EC99C1}"/>
                </a:ext>
              </a:extLst>
            </p:cNvPr>
            <p:cNvSpPr/>
            <p:nvPr/>
          </p:nvSpPr>
          <p:spPr>
            <a:xfrm>
              <a:off x="6921073" y="2501968"/>
              <a:ext cx="175228" cy="1786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9A9C31B-8205-722F-3566-E20EC3D61DC5}"/>
              </a:ext>
            </a:extLst>
          </p:cNvPr>
          <p:cNvSpPr txBox="1"/>
          <p:nvPr/>
        </p:nvSpPr>
        <p:spPr>
          <a:xfrm>
            <a:off x="5409994" y="2600984"/>
            <a:ext cx="141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6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D1E23AC-D61A-675A-71FC-EFC51DA484EF}"/>
              </a:ext>
            </a:extLst>
          </p:cNvPr>
          <p:cNvCxnSpPr>
            <a:cxnSpLocks/>
          </p:cNvCxnSpPr>
          <p:nvPr/>
        </p:nvCxnSpPr>
        <p:spPr>
          <a:xfrm flipV="1">
            <a:off x="6198142" y="449176"/>
            <a:ext cx="0" cy="30632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1D53056-3608-6E21-23F7-D984F692D9FE}"/>
              </a:ext>
            </a:extLst>
          </p:cNvPr>
          <p:cNvCxnSpPr>
            <a:cxnSpLocks/>
          </p:cNvCxnSpPr>
          <p:nvPr/>
        </p:nvCxnSpPr>
        <p:spPr>
          <a:xfrm>
            <a:off x="2178036" y="2000191"/>
            <a:ext cx="8160" cy="36219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8A6A490-EBE0-DFF3-E962-A918851A5BC8}"/>
              </a:ext>
            </a:extLst>
          </p:cNvPr>
          <p:cNvGrpSpPr/>
          <p:nvPr/>
        </p:nvGrpSpPr>
        <p:grpSpPr>
          <a:xfrm>
            <a:off x="1629392" y="3188451"/>
            <a:ext cx="1114259" cy="1083120"/>
            <a:chOff x="10511683" y="1426815"/>
            <a:chExt cx="1411966" cy="144312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C44AAD4-4FEA-4ABB-6990-54BA1B33AF21}"/>
                </a:ext>
              </a:extLst>
            </p:cNvPr>
            <p:cNvSpPr/>
            <p:nvPr/>
          </p:nvSpPr>
          <p:spPr>
            <a:xfrm>
              <a:off x="10511683" y="1426815"/>
              <a:ext cx="1411966" cy="14431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000" dirty="0">
                <a:solidFill>
                  <a:srgbClr val="FF0000"/>
                </a:solidFill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C683EDA-A6B5-CBC4-0624-70122FBAF142}"/>
                </a:ext>
              </a:extLst>
            </p:cNvPr>
            <p:cNvGrpSpPr/>
            <p:nvPr/>
          </p:nvGrpSpPr>
          <p:grpSpPr>
            <a:xfrm rot="5400000" flipV="1">
              <a:off x="10921432" y="1708703"/>
              <a:ext cx="592453" cy="880897"/>
              <a:chOff x="3308385" y="8500613"/>
              <a:chExt cx="232509" cy="554880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2FBA4396-2A55-AAFF-5145-FA3E20D50E36}"/>
                  </a:ext>
                </a:extLst>
              </p:cNvPr>
              <p:cNvSpPr/>
              <p:nvPr/>
            </p:nvSpPr>
            <p:spPr>
              <a:xfrm rot="16200000">
                <a:off x="3286889" y="852430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64551BD-AFFD-9D46-5920-45813D789EAD}"/>
                  </a:ext>
                </a:extLst>
              </p:cNvPr>
              <p:cNvSpPr/>
              <p:nvPr/>
            </p:nvSpPr>
            <p:spPr>
              <a:xfrm rot="5400000" flipH="1">
                <a:off x="3284695" y="8801488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4E7BECB-DEF0-3B0C-774C-C1E02D4FD3A2}"/>
              </a:ext>
            </a:extLst>
          </p:cNvPr>
          <p:cNvCxnSpPr>
            <a:cxnSpLocks/>
          </p:cNvCxnSpPr>
          <p:nvPr/>
        </p:nvCxnSpPr>
        <p:spPr>
          <a:xfrm flipH="1" flipV="1">
            <a:off x="2178036" y="1965458"/>
            <a:ext cx="2491293" cy="93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EED743-280A-79DF-2853-8D857E1D6F03}"/>
              </a:ext>
            </a:extLst>
          </p:cNvPr>
          <p:cNvGrpSpPr/>
          <p:nvPr/>
        </p:nvGrpSpPr>
        <p:grpSpPr>
          <a:xfrm>
            <a:off x="9500806" y="2811235"/>
            <a:ext cx="439795" cy="2316888"/>
            <a:chOff x="7918605" y="2686715"/>
            <a:chExt cx="439795" cy="23168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E64F8CC-A1BA-1ABE-3FC5-89CB7862CBA9}"/>
                </a:ext>
              </a:extLst>
            </p:cNvPr>
            <p:cNvGrpSpPr/>
            <p:nvPr/>
          </p:nvGrpSpPr>
          <p:grpSpPr>
            <a:xfrm rot="16200000">
              <a:off x="7615874" y="3638920"/>
              <a:ext cx="1045257" cy="439795"/>
              <a:chOff x="2905113" y="3027281"/>
              <a:chExt cx="1489971" cy="494935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38B76D0-13F0-D8DF-2464-8B5F6C80156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786718" y="3145681"/>
                <a:ext cx="394474" cy="157683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CEB88F6-6D48-1049-5CDC-A64F13490333}"/>
                  </a:ext>
                </a:extLst>
              </p:cNvPr>
              <p:cNvGrpSpPr/>
              <p:nvPr/>
            </p:nvGrpSpPr>
            <p:grpSpPr>
              <a:xfrm>
                <a:off x="3062796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ED13C27-8C79-C4DE-1782-E7B8883120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61B81033-6398-A4FA-A290-2B1E8406FA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CDC7D04-B189-27E5-C95C-3E61F7B23589}"/>
                  </a:ext>
                </a:extLst>
              </p:cNvPr>
              <p:cNvGrpSpPr/>
              <p:nvPr/>
            </p:nvGrpSpPr>
            <p:grpSpPr>
              <a:xfrm>
                <a:off x="3366118" y="3027281"/>
                <a:ext cx="301842" cy="483838"/>
                <a:chOff x="3062796" y="3027281"/>
                <a:chExt cx="301842" cy="483838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DB2858D-7166-682F-A64B-C5F86CEA80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1"/>
                  <a:ext cx="150922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1266ACE-9972-CBF2-D4E7-2E0BC7E72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0A7E96A-1956-3C21-86BD-35D87C493246}"/>
                  </a:ext>
                </a:extLst>
              </p:cNvPr>
              <p:cNvGrpSpPr/>
              <p:nvPr/>
            </p:nvGrpSpPr>
            <p:grpSpPr>
              <a:xfrm>
                <a:off x="3971282" y="3038381"/>
                <a:ext cx="301843" cy="483835"/>
                <a:chOff x="3062796" y="3027284"/>
                <a:chExt cx="301843" cy="483835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0B26B98-0CF1-0669-0958-9C2588B0F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5EB126C-9789-06BD-D73F-4B0999D09F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9" y="3027284"/>
                  <a:ext cx="150920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17B8F68-FA00-EECF-A7E0-26799C4F9681}"/>
                  </a:ext>
                </a:extLst>
              </p:cNvPr>
              <p:cNvGrpSpPr/>
              <p:nvPr/>
            </p:nvGrpSpPr>
            <p:grpSpPr>
              <a:xfrm>
                <a:off x="3667960" y="3038382"/>
                <a:ext cx="301842" cy="483834"/>
                <a:chOff x="3062796" y="3027285"/>
                <a:chExt cx="301842" cy="483834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89FA7F8-B115-5F57-BC45-C4A312DDA6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62796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B07838D-0EF9-8235-6E87-537931F9C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13717" y="3027285"/>
                  <a:ext cx="150921" cy="483834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26F0D78-5167-1D52-1F9B-AB3F0B1CAC1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136867" y="3163543"/>
                <a:ext cx="394475" cy="12195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3288600-5885-82D5-CA65-BA56FF0F90C3}"/>
                </a:ext>
              </a:extLst>
            </p:cNvPr>
            <p:cNvCxnSpPr>
              <a:cxnSpLocks/>
            </p:cNvCxnSpPr>
            <p:nvPr/>
          </p:nvCxnSpPr>
          <p:spPr>
            <a:xfrm>
              <a:off x="8258947" y="2686715"/>
              <a:ext cx="0" cy="64947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FE481C-A25E-58DC-A774-CFD5EA234D98}"/>
                </a:ext>
              </a:extLst>
            </p:cNvPr>
            <p:cNvCxnSpPr>
              <a:cxnSpLocks/>
            </p:cNvCxnSpPr>
            <p:nvPr/>
          </p:nvCxnSpPr>
          <p:spPr>
            <a:xfrm>
              <a:off x="8258947" y="4354129"/>
              <a:ext cx="0" cy="64947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4409F92-6E0E-B417-3081-7FF383EADB83}"/>
              </a:ext>
            </a:extLst>
          </p:cNvPr>
          <p:cNvCxnSpPr>
            <a:cxnSpLocks/>
          </p:cNvCxnSpPr>
          <p:nvPr/>
        </p:nvCxnSpPr>
        <p:spPr>
          <a:xfrm>
            <a:off x="9841965" y="1974789"/>
            <a:ext cx="0" cy="10528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9DEF17A-956A-A2B4-5934-9B679B76C390}"/>
              </a:ext>
            </a:extLst>
          </p:cNvPr>
          <p:cNvCxnSpPr>
            <a:cxnSpLocks/>
          </p:cNvCxnSpPr>
          <p:nvPr/>
        </p:nvCxnSpPr>
        <p:spPr>
          <a:xfrm>
            <a:off x="9841148" y="4821296"/>
            <a:ext cx="0" cy="7841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C9877FC-692D-385D-8B8F-0D73C0399C52}"/>
              </a:ext>
            </a:extLst>
          </p:cNvPr>
          <p:cNvCxnSpPr>
            <a:cxnSpLocks/>
          </p:cNvCxnSpPr>
          <p:nvPr/>
        </p:nvCxnSpPr>
        <p:spPr>
          <a:xfrm flipH="1" flipV="1">
            <a:off x="2178036" y="5605485"/>
            <a:ext cx="7673300" cy="166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9C5DDA-8560-F659-E79A-E6E2B3040CEF}"/>
              </a:ext>
            </a:extLst>
          </p:cNvPr>
          <p:cNvSpPr txBox="1"/>
          <p:nvPr/>
        </p:nvSpPr>
        <p:spPr>
          <a:xfrm>
            <a:off x="337708" y="3271676"/>
            <a:ext cx="1411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 Supply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2B22EAD-F63E-E9C6-57CD-23CCE4992076}"/>
              </a:ext>
            </a:extLst>
          </p:cNvPr>
          <p:cNvCxnSpPr/>
          <p:nvPr/>
        </p:nvCxnSpPr>
        <p:spPr>
          <a:xfrm>
            <a:off x="10562608" y="1965458"/>
            <a:ext cx="0" cy="3620453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B15EE5C-833D-D2AB-B00C-C0BE821E645E}"/>
              </a:ext>
            </a:extLst>
          </p:cNvPr>
          <p:cNvSpPr txBox="1"/>
          <p:nvPr/>
        </p:nvSpPr>
        <p:spPr>
          <a:xfrm>
            <a:off x="10231096" y="3546267"/>
            <a:ext cx="7019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20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FBFC383-690D-A1EC-B379-A2C77A295A4A}"/>
              </a:ext>
            </a:extLst>
          </p:cNvPr>
          <p:cNvCxnSpPr/>
          <p:nvPr/>
        </p:nvCxnSpPr>
        <p:spPr>
          <a:xfrm>
            <a:off x="3037423" y="2029946"/>
            <a:ext cx="0" cy="3537023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F5B2B96-F8A8-3AF8-88CC-6D2CABD3BB5E}"/>
              </a:ext>
            </a:extLst>
          </p:cNvPr>
          <p:cNvSpPr txBox="1"/>
          <p:nvPr/>
        </p:nvSpPr>
        <p:spPr>
          <a:xfrm>
            <a:off x="2772964" y="3384514"/>
            <a:ext cx="60255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2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61E458-6260-BCDD-36CC-F3D5ACBD071D}"/>
              </a:ext>
            </a:extLst>
          </p:cNvPr>
          <p:cNvSpPr txBox="1"/>
          <p:nvPr/>
        </p:nvSpPr>
        <p:spPr>
          <a:xfrm>
            <a:off x="8978103" y="3603321"/>
            <a:ext cx="350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529481-EB67-B8D2-DD71-CB848D9E9AD7}"/>
              </a:ext>
            </a:extLst>
          </p:cNvPr>
          <p:cNvSpPr/>
          <p:nvPr/>
        </p:nvSpPr>
        <p:spPr>
          <a:xfrm rot="18889903">
            <a:off x="5115796" y="885720"/>
            <a:ext cx="2164692" cy="21594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5D0422-B44C-B555-C961-4DC3E5D387D9}"/>
              </a:ext>
            </a:extLst>
          </p:cNvPr>
          <p:cNvGrpSpPr/>
          <p:nvPr/>
        </p:nvGrpSpPr>
        <p:grpSpPr>
          <a:xfrm rot="16200000">
            <a:off x="5701793" y="1735426"/>
            <a:ext cx="1027870" cy="548191"/>
            <a:chOff x="4576309" y="2069522"/>
            <a:chExt cx="1027870" cy="5481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CF7D213-5C7D-2C37-6B06-72FC3479B9B5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084192" y="1813895"/>
              <a:ext cx="12104" cy="102787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7A5998A-145D-85D1-9F8C-3BE4417A0E9D}"/>
                </a:ext>
              </a:extLst>
            </p:cNvPr>
            <p:cNvGrpSpPr/>
            <p:nvPr/>
          </p:nvGrpSpPr>
          <p:grpSpPr>
            <a:xfrm rot="16200000" flipH="1">
              <a:off x="4890372" y="2120561"/>
              <a:ext cx="512854" cy="410776"/>
              <a:chOff x="3610041" y="3464345"/>
              <a:chExt cx="693435" cy="420634"/>
            </a:xfrm>
          </p:grpSpPr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526BC6F3-A969-8FD9-F1CC-DD8D76043B41}"/>
                  </a:ext>
                </a:extLst>
              </p:cNvPr>
              <p:cNvSpPr/>
              <p:nvPr/>
            </p:nvSpPr>
            <p:spPr>
              <a:xfrm>
                <a:off x="3610045" y="3464345"/>
                <a:ext cx="653139" cy="420634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A17FD9C-CC63-99FD-A3E3-949AC97F1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045" y="3491609"/>
                <a:ext cx="693435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B5547D6-BF41-2422-EC42-3F42B9C012C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743654" y="2341508"/>
              <a:ext cx="214725" cy="20741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D7BE761-F7BB-04F7-629D-BF8D4510860A}"/>
                </a:ext>
              </a:extLst>
            </p:cNvPr>
            <p:cNvSpPr/>
            <p:nvPr/>
          </p:nvSpPr>
          <p:spPr>
            <a:xfrm rot="16200000" flipH="1">
              <a:off x="4678501" y="2539451"/>
              <a:ext cx="85562" cy="70962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BA379AE-3066-1A8B-55A4-12314CB55BD0}"/>
              </a:ext>
            </a:extLst>
          </p:cNvPr>
          <p:cNvGrpSpPr/>
          <p:nvPr/>
        </p:nvGrpSpPr>
        <p:grpSpPr>
          <a:xfrm rot="8105944">
            <a:off x="4925505" y="878541"/>
            <a:ext cx="1027870" cy="597901"/>
            <a:chOff x="5684207" y="4079267"/>
            <a:chExt cx="1027870" cy="59790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9B62568-7093-EBA2-1DE2-CCDD7427553A}"/>
                </a:ext>
              </a:extLst>
            </p:cNvPr>
            <p:cNvGrpSpPr/>
            <p:nvPr/>
          </p:nvGrpSpPr>
          <p:grpSpPr>
            <a:xfrm>
              <a:off x="5684207" y="4137175"/>
              <a:ext cx="1027870" cy="483052"/>
              <a:chOff x="5529288" y="2475183"/>
              <a:chExt cx="1027870" cy="483052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1CDC7E8-34E0-CA7D-24D9-2624667578C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037171" y="2196556"/>
                <a:ext cx="12104" cy="102787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23EE3877-4395-553D-2344-ED6537D8B90F}"/>
                  </a:ext>
                </a:extLst>
              </p:cNvPr>
              <p:cNvSpPr/>
              <p:nvPr/>
            </p:nvSpPr>
            <p:spPr>
              <a:xfrm rot="16200000" flipH="1">
                <a:off x="5829054" y="2511321"/>
                <a:ext cx="483052" cy="410776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A554552-7446-1C13-9AEA-60C192A94A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0111" y="4079267"/>
              <a:ext cx="0" cy="59790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EBBC32D-807C-51B9-15FF-3566DAA4CBD2}"/>
              </a:ext>
            </a:extLst>
          </p:cNvPr>
          <p:cNvGrpSpPr/>
          <p:nvPr/>
        </p:nvGrpSpPr>
        <p:grpSpPr>
          <a:xfrm rot="8105944">
            <a:off x="6483862" y="2380492"/>
            <a:ext cx="1027870" cy="597901"/>
            <a:chOff x="5684207" y="4079267"/>
            <a:chExt cx="1027870" cy="59790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BABFD9F-EA1C-4C49-F7A2-A794925831E3}"/>
                </a:ext>
              </a:extLst>
            </p:cNvPr>
            <p:cNvGrpSpPr/>
            <p:nvPr/>
          </p:nvGrpSpPr>
          <p:grpSpPr>
            <a:xfrm>
              <a:off x="5684207" y="4137175"/>
              <a:ext cx="1027870" cy="483052"/>
              <a:chOff x="5529288" y="2475183"/>
              <a:chExt cx="1027870" cy="483052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288EEC0-28DF-0677-7EF0-FB10C4739A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037171" y="2196556"/>
                <a:ext cx="12104" cy="102787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036619D0-6870-7FB5-321A-75074A0B807F}"/>
                  </a:ext>
                </a:extLst>
              </p:cNvPr>
              <p:cNvSpPr/>
              <p:nvPr/>
            </p:nvSpPr>
            <p:spPr>
              <a:xfrm rot="16200000" flipH="1">
                <a:off x="5829054" y="2511321"/>
                <a:ext cx="483052" cy="410776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5ACC5B1-7CE9-6924-D22A-0F0037455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0111" y="4079267"/>
              <a:ext cx="0" cy="59790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CD4B8A-071D-4A28-D962-FD97B7A06839}"/>
              </a:ext>
            </a:extLst>
          </p:cNvPr>
          <p:cNvGrpSpPr/>
          <p:nvPr/>
        </p:nvGrpSpPr>
        <p:grpSpPr>
          <a:xfrm rot="2705944">
            <a:off x="4917684" y="2433920"/>
            <a:ext cx="1027870" cy="597901"/>
            <a:chOff x="5684207" y="4079267"/>
            <a:chExt cx="1027870" cy="59790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67C09C9-7611-28F3-7B38-68E699CD7B44}"/>
                </a:ext>
              </a:extLst>
            </p:cNvPr>
            <p:cNvGrpSpPr/>
            <p:nvPr/>
          </p:nvGrpSpPr>
          <p:grpSpPr>
            <a:xfrm>
              <a:off x="5684207" y="4137175"/>
              <a:ext cx="1027870" cy="483052"/>
              <a:chOff x="5529288" y="2475183"/>
              <a:chExt cx="1027870" cy="483052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0D6ECAC-FA4F-703F-46E8-51E86254351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037171" y="2196556"/>
                <a:ext cx="12104" cy="102787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D5DC116C-48FC-93B3-49B1-808F08577D1C}"/>
                  </a:ext>
                </a:extLst>
              </p:cNvPr>
              <p:cNvSpPr/>
              <p:nvPr/>
            </p:nvSpPr>
            <p:spPr>
              <a:xfrm rot="16200000" flipH="1">
                <a:off x="5829054" y="2511321"/>
                <a:ext cx="483052" cy="410776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0807B7D-93A0-119B-AC17-3A111184F7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0111" y="4079267"/>
              <a:ext cx="0" cy="59790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AC1BDC8-470F-783C-2D37-F2978757817E}"/>
              </a:ext>
            </a:extLst>
          </p:cNvPr>
          <p:cNvGrpSpPr/>
          <p:nvPr/>
        </p:nvGrpSpPr>
        <p:grpSpPr>
          <a:xfrm rot="2705944">
            <a:off x="6470185" y="916813"/>
            <a:ext cx="1027870" cy="597901"/>
            <a:chOff x="5684207" y="4079267"/>
            <a:chExt cx="1027870" cy="597901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F08D5C2-4BB2-6A64-99F9-269E1E3660CF}"/>
                </a:ext>
              </a:extLst>
            </p:cNvPr>
            <p:cNvGrpSpPr/>
            <p:nvPr/>
          </p:nvGrpSpPr>
          <p:grpSpPr>
            <a:xfrm>
              <a:off x="5684207" y="4137175"/>
              <a:ext cx="1027870" cy="483052"/>
              <a:chOff x="5529288" y="2475183"/>
              <a:chExt cx="1027870" cy="483052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E9D2C3D-9AD0-91EB-8231-84C95A39572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037171" y="2196556"/>
                <a:ext cx="12104" cy="102787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9790E37C-CBCC-8A56-36E9-CAC5DAD94650}"/>
                  </a:ext>
                </a:extLst>
              </p:cNvPr>
              <p:cNvSpPr/>
              <p:nvPr/>
            </p:nvSpPr>
            <p:spPr>
              <a:xfrm rot="16200000" flipH="1">
                <a:off x="5829054" y="2511321"/>
                <a:ext cx="483052" cy="410776"/>
              </a:xfrm>
              <a:prstGeom prst="triangl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55D3469-0AC4-F915-618B-F8730F1AC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0111" y="4079267"/>
              <a:ext cx="0" cy="59790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D175A11-9291-9833-456E-5E2336EF3E8F}"/>
              </a:ext>
            </a:extLst>
          </p:cNvPr>
          <p:cNvCxnSpPr>
            <a:cxnSpLocks/>
          </p:cNvCxnSpPr>
          <p:nvPr/>
        </p:nvCxnSpPr>
        <p:spPr>
          <a:xfrm flipH="1" flipV="1">
            <a:off x="7726954" y="1969084"/>
            <a:ext cx="2124382" cy="117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6B964C8-CD15-9829-8F41-2AA1D13BD29E}"/>
              </a:ext>
            </a:extLst>
          </p:cNvPr>
          <p:cNvSpPr txBox="1"/>
          <p:nvPr/>
        </p:nvSpPr>
        <p:spPr>
          <a:xfrm>
            <a:off x="6317325" y="1714203"/>
            <a:ext cx="54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AF02104-A90D-448B-FC24-48A6E2972346}"/>
              </a:ext>
            </a:extLst>
          </p:cNvPr>
          <p:cNvSpPr txBox="1"/>
          <p:nvPr/>
        </p:nvSpPr>
        <p:spPr>
          <a:xfrm>
            <a:off x="4540973" y="754167"/>
            <a:ext cx="54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981E19-04AB-EAA5-8E36-6783ED5A65FB}"/>
              </a:ext>
            </a:extLst>
          </p:cNvPr>
          <p:cNvSpPr txBox="1"/>
          <p:nvPr/>
        </p:nvSpPr>
        <p:spPr>
          <a:xfrm>
            <a:off x="7176967" y="737905"/>
            <a:ext cx="54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602A9B-EADF-35E0-19F4-CBD8BA253E24}"/>
              </a:ext>
            </a:extLst>
          </p:cNvPr>
          <p:cNvSpPr txBox="1"/>
          <p:nvPr/>
        </p:nvSpPr>
        <p:spPr>
          <a:xfrm>
            <a:off x="4669331" y="2861990"/>
            <a:ext cx="54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8BDDEF-D061-925B-8508-A568870E5761}"/>
              </a:ext>
            </a:extLst>
          </p:cNvPr>
          <p:cNvSpPr txBox="1"/>
          <p:nvPr/>
        </p:nvSpPr>
        <p:spPr>
          <a:xfrm>
            <a:off x="7164606" y="2799406"/>
            <a:ext cx="54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20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93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Suriya Murugesan</dc:creator>
  <cp:lastModifiedBy>Suriya Murugesan</cp:lastModifiedBy>
  <cp:revision>12</cp:revision>
  <dcterms:created xsi:type="dcterms:W3CDTF">2022-12-14T15:26:43Z</dcterms:created>
  <dcterms:modified xsi:type="dcterms:W3CDTF">2022-12-26T06:16:06Z</dcterms:modified>
</cp:coreProperties>
</file>