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77AD-8847-4251-99A0-C5C089D8780A}" type="datetimeFigureOut">
              <a:rPr lang="en-IN" smtClean="0"/>
              <a:t>04-06-2017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6FCB-0C26-47BA-9DDB-22704C60E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211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77AD-8847-4251-99A0-C5C089D8780A}" type="datetimeFigureOut">
              <a:rPr lang="en-IN" smtClean="0"/>
              <a:t>04-06-2017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6FCB-0C26-47BA-9DDB-22704C60E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04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77AD-8847-4251-99A0-C5C089D8780A}" type="datetimeFigureOut">
              <a:rPr lang="en-IN" smtClean="0"/>
              <a:t>04-06-2017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6FCB-0C26-47BA-9DDB-22704C60E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44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77AD-8847-4251-99A0-C5C089D8780A}" type="datetimeFigureOut">
              <a:rPr lang="en-IN" smtClean="0"/>
              <a:t>04-06-2017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6FCB-0C26-47BA-9DDB-22704C60E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23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77AD-8847-4251-99A0-C5C089D8780A}" type="datetimeFigureOut">
              <a:rPr lang="en-IN" smtClean="0"/>
              <a:t>04-06-2017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6FCB-0C26-47BA-9DDB-22704C60E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5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77AD-8847-4251-99A0-C5C089D8780A}" type="datetimeFigureOut">
              <a:rPr lang="en-IN" smtClean="0"/>
              <a:t>04-06-2017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6FCB-0C26-47BA-9DDB-22704C60E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11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77AD-8847-4251-99A0-C5C089D8780A}" type="datetimeFigureOut">
              <a:rPr lang="en-IN" smtClean="0"/>
              <a:t>04-06-2017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6FCB-0C26-47BA-9DDB-22704C60E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05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77AD-8847-4251-99A0-C5C089D8780A}" type="datetimeFigureOut">
              <a:rPr lang="en-IN" smtClean="0"/>
              <a:t>04-06-2017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6FCB-0C26-47BA-9DDB-22704C60E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29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77AD-8847-4251-99A0-C5C089D8780A}" type="datetimeFigureOut">
              <a:rPr lang="en-IN" smtClean="0"/>
              <a:t>04-06-2017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6FCB-0C26-47BA-9DDB-22704C60E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81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77AD-8847-4251-99A0-C5C089D8780A}" type="datetimeFigureOut">
              <a:rPr lang="en-IN" smtClean="0"/>
              <a:t>04-06-2017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6FCB-0C26-47BA-9DDB-22704C60E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20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77AD-8847-4251-99A0-C5C089D8780A}" type="datetimeFigureOut">
              <a:rPr lang="en-IN" smtClean="0"/>
              <a:t>04-06-2017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6FCB-0C26-47BA-9DDB-22704C60E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24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877AD-8847-4251-99A0-C5C089D8780A}" type="datetimeFigureOut">
              <a:rPr lang="en-IN" smtClean="0"/>
              <a:t>04-06-2017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76FCB-0C26-47BA-9DDB-22704C60E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74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Arduino Codes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448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 LEDs Blinking</a:t>
            </a:r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915" y="1344884"/>
            <a:ext cx="223837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9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LCD Connection</a:t>
            </a:r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178" y="1891409"/>
            <a:ext cx="4600781" cy="387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91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IR Proximity Testing</a:t>
            </a:r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462" y="1492850"/>
            <a:ext cx="32670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264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Ultrasonic Sensor Testing</a:t>
            </a:r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1595" y="1825625"/>
            <a:ext cx="47688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54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Photodiode/LDR Testing</a:t>
            </a:r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452" y="1690688"/>
            <a:ext cx="72675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46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Servo Testing</a:t>
            </a:r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6626" y="1792172"/>
            <a:ext cx="2206613" cy="491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37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DC Motor Testing</a:t>
            </a:r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938" y="1690688"/>
            <a:ext cx="2297267" cy="467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12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Remote Sensor Connection (Optional)</a:t>
            </a:r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3287" y="2001044"/>
            <a:ext cx="53054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42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26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Arduino Codes</vt:lpstr>
      <vt:lpstr>3 LEDs Blinking</vt:lpstr>
      <vt:lpstr>LCD Connection</vt:lpstr>
      <vt:lpstr>IR Proximity Testing</vt:lpstr>
      <vt:lpstr>Ultrasonic Sensor Testing</vt:lpstr>
      <vt:lpstr>Photodiode/LDR Testing</vt:lpstr>
      <vt:lpstr>Servo Testing</vt:lpstr>
      <vt:lpstr>DC Motor Testing</vt:lpstr>
      <vt:lpstr>Remote Sensor Connection (Optional)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Codes</dc:title>
  <dc:creator>home</dc:creator>
  <cp:lastModifiedBy>home</cp:lastModifiedBy>
  <cp:revision>6</cp:revision>
  <dcterms:created xsi:type="dcterms:W3CDTF">2017-06-04T13:20:24Z</dcterms:created>
  <dcterms:modified xsi:type="dcterms:W3CDTF">2017-06-04T13:44:07Z</dcterms:modified>
</cp:coreProperties>
</file>