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68B7-E9ED-483B-AE06-97491DE64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0BC76-D024-49C1-A741-0C9938DFF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89753-8569-4BED-86C1-17BB7A79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638-22B3-4004-A7E2-C5754775A506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9FB6-F53D-4A8D-A700-3DFC43B5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A6E6-5466-4ED2-9C6E-8C134062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BC4D-9F1F-4F0F-8440-63B97192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9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8BB1-5D0D-40BD-82E8-3F138FB3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44533-9187-436B-8C87-9AF94D515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1878-6814-4A7F-83B4-E5556826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638-22B3-4004-A7E2-C5754775A506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35E27-3E56-4456-B0AE-F967A045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6FE0-286F-4F83-A95A-DE0E44AA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BC4D-9F1F-4F0F-8440-63B97192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13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E58FA-A6B4-4D33-8831-0DAC531A5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5E7B3-5722-42AC-9212-443820F04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52799-06FE-491A-A1FB-144C585B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638-22B3-4004-A7E2-C5754775A506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3CFAB-3AC3-465F-BFCA-600EB4C1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B71F4-30DF-4D2B-A33F-F3F0C94C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BC4D-9F1F-4F0F-8440-63B97192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9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DCC6-6893-46CE-9321-D0A643A5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C359-FB4D-4A75-B1D3-9947790F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078FA-AA84-4B99-8973-28AD2065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638-22B3-4004-A7E2-C5754775A506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26B55-2C48-47BD-8842-8023793E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C7934-B287-47F7-913A-2DC4308E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BC4D-9F1F-4F0F-8440-63B97192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87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B420-1785-4125-B00D-3C42A9CC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EF5B-5972-4DD3-A137-23794A7F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C373-442F-4C54-B94E-862144DC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638-22B3-4004-A7E2-C5754775A506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65237-AA30-435F-94EC-66AEA288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CE28-CE3D-45AF-91C5-87745463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BC4D-9F1F-4F0F-8440-63B97192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24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483D-0E3B-4664-92F9-B82B80E7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87C5-AF31-4DBC-A64C-C5FDE88C3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D2F10-EE77-48DA-A7C3-9E4772490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09858-97FE-43F7-B8EF-B7C55978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638-22B3-4004-A7E2-C5754775A506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5840F-4522-46DC-BF9D-5EE3A2DD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397A1-2483-460F-B692-EFE21446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BC4D-9F1F-4F0F-8440-63B97192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4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FE25-E7DD-4A51-A748-27A28184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7A17-8B13-4DBB-8E36-2CD2EEF9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C4581-3FE2-4EEA-B679-CF5EA54BE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89246-3FF1-4774-AEB6-EEF30395F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E8AD0-18EE-4D63-995D-317819FB1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1A7FF-0F11-43A5-B323-FCB57915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638-22B3-4004-A7E2-C5754775A506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16E8E-BD00-4B72-9F02-B04C88B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B6F1A-746B-4AE3-B45B-46055CC6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BC4D-9F1F-4F0F-8440-63B97192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04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1628-06F2-4A05-80AB-01102DC6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670A5-4F8D-48AF-965B-3C57D682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638-22B3-4004-A7E2-C5754775A506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D2C1E-F7F4-454C-8221-C170414D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8B4F-8E3D-4081-9931-C2EF4965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BC4D-9F1F-4F0F-8440-63B97192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8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85AA3-67A0-4F8F-8035-D11829AF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638-22B3-4004-A7E2-C5754775A506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D7DB0-F62B-4A06-AE8A-33B784BF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4C4C7-2A3B-4DE6-90A7-C79C2931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BC4D-9F1F-4F0F-8440-63B97192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84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CB25-0718-4C2B-8804-0830254A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998F-1C67-47F6-8923-CB022506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0565B-D2E6-4F1F-AF59-CAC612CA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07C1F-D338-4F7C-9793-2C3E5699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638-22B3-4004-A7E2-C5754775A506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8E49-C85B-46F5-B3F8-04BB6D25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BCE75-60DB-46B2-BB3A-3AEDB082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BC4D-9F1F-4F0F-8440-63B97192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84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4A1C-D161-40A8-A8DF-6A369024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E68B9-B09A-44A4-83D3-8D7D4181D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04BFB-7A9C-4888-926A-2AD023330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B3195-EDEB-4371-A980-242F7405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638-22B3-4004-A7E2-C5754775A506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A79A1-AF0E-420B-BA78-FAA8A3BC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5CDE1-9132-44C0-B62C-EC2F8504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BC4D-9F1F-4F0F-8440-63B97192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5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C779D-72C7-4607-977A-89A4B991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6667-CE58-4BFE-8586-20DAEB1F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250C4-DBC2-47AB-A772-2BE6640FE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E5638-22B3-4004-A7E2-C5754775A506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A4CFB-791A-48CC-B2FF-F23D2AADC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01023-90BC-42A7-A639-A5C44D56E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BC4D-9F1F-4F0F-8440-63B97192D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7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E1AB-51B0-420F-B231-1B7275000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052" y="25009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CAPSTONE PROJECT:</a:t>
            </a:r>
            <a:br>
              <a:rPr lang="en-IN" dirty="0"/>
            </a:br>
            <a:r>
              <a:rPr lang="en-IN" b="1" dirty="0"/>
              <a:t>FIND THE KEY AREAS TO DO BUSINESS IN BANGALORE, INDIA.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15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A4CB-E05C-486E-B95C-00A45ED5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CENSUS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F838-301F-40CA-A0C3-A5838351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https://raw.githubusercontent.com/suvajit/opendata/master/BBMP/data/CSV/BBMPwards.csv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A485F-3E5A-40FC-9F1D-A00F5826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3" y="2916653"/>
            <a:ext cx="9938762" cy="2880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5E373-FD70-48FB-BEEF-31391732AF21}"/>
              </a:ext>
            </a:extLst>
          </p:cNvPr>
          <p:cNvSpPr txBox="1"/>
          <p:nvPr/>
        </p:nvSpPr>
        <p:spPr>
          <a:xfrm>
            <a:off x="9509760" y="6308209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Top 5 rows only</a:t>
            </a:r>
          </a:p>
        </p:txBody>
      </p:sp>
    </p:spTree>
    <p:extLst>
      <p:ext uri="{BB962C8B-B14F-4D97-AF65-F5344CB8AC3E}">
        <p14:creationId xmlns:p14="http://schemas.microsoft.com/office/powerpoint/2010/main" val="17366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B594-72F1-4503-8573-02DCBA3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wrangling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5EA170-C88C-4530-BF77-FCD9CE42F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985" y="1920374"/>
            <a:ext cx="8141644" cy="3312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E8C52C-638F-4591-9000-D2F0D4085114}"/>
              </a:ext>
            </a:extLst>
          </p:cNvPr>
          <p:cNvSpPr txBox="1"/>
          <p:nvPr/>
        </p:nvSpPr>
        <p:spPr>
          <a:xfrm>
            <a:off x="9545629" y="6308209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Top 5 rows only</a:t>
            </a:r>
          </a:p>
        </p:txBody>
      </p:sp>
    </p:spTree>
    <p:extLst>
      <p:ext uri="{BB962C8B-B14F-4D97-AF65-F5344CB8AC3E}">
        <p14:creationId xmlns:p14="http://schemas.microsoft.com/office/powerpoint/2010/main" val="91573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4FBC-C6B7-4E1D-AF03-F72CD791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with data we have now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978176-43A4-4B9B-A8F0-2221D568C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988" y="1825625"/>
            <a:ext cx="78430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0446-E1B6-470F-BF08-8D856051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got from Foursquare 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96E314-86FA-4860-8231-7A6D24CB7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004" y="2154921"/>
            <a:ext cx="5556956" cy="2810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99FFE8-908B-4586-927A-FDF94AF682E0}"/>
              </a:ext>
            </a:extLst>
          </p:cNvPr>
          <p:cNvSpPr txBox="1"/>
          <p:nvPr/>
        </p:nvSpPr>
        <p:spPr>
          <a:xfrm>
            <a:off x="9545629" y="6308209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Top 5 rows only</a:t>
            </a:r>
          </a:p>
        </p:txBody>
      </p:sp>
    </p:spTree>
    <p:extLst>
      <p:ext uri="{BB962C8B-B14F-4D97-AF65-F5344CB8AC3E}">
        <p14:creationId xmlns:p14="http://schemas.microsoft.com/office/powerpoint/2010/main" val="350577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AA5E-2159-42E4-9E98-458EC58C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76D71-A549-4320-B389-8E665392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13" y="1568914"/>
            <a:ext cx="84486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4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C183-D845-4D10-85E0-E6C788DA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AREAS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AA46C-A6C1-4EDA-8C1C-2F1BB1643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15" y="1513205"/>
            <a:ext cx="83724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9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CAPSTONE PROJECT: FIND THE KEY AREAS TO DO BUSINESS IN BANGALORE, INDIA. </vt:lpstr>
      <vt:lpstr>CENSUS DATA</vt:lpstr>
      <vt:lpstr>Data wrangling </vt:lpstr>
      <vt:lpstr>Plotting with data we have now</vt:lpstr>
      <vt:lpstr>Data got from Foursquare API</vt:lpstr>
      <vt:lpstr>After Clustering</vt:lpstr>
      <vt:lpstr>BEST 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FIND THE KEY AREAS TO DO BUSINESS IN BANGALORE, INDIA. </dc:title>
  <dc:creator>Prabhakar, Suriya</dc:creator>
  <cp:lastModifiedBy>Prabhakar, Suriya</cp:lastModifiedBy>
  <cp:revision>1</cp:revision>
  <dcterms:created xsi:type="dcterms:W3CDTF">2019-01-09T10:44:35Z</dcterms:created>
  <dcterms:modified xsi:type="dcterms:W3CDTF">2019-01-09T10:51:37Z</dcterms:modified>
</cp:coreProperties>
</file>