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4" r:id="rId3"/>
    <p:sldId id="285" r:id="rId4"/>
    <p:sldId id="286" r:id="rId5"/>
    <p:sldId id="287" r:id="rId6"/>
    <p:sldId id="288" r:id="rId7"/>
    <p:sldId id="289" r:id="rId8"/>
    <p:sldId id="290" r:id="rId9"/>
    <p:sldId id="291" r:id="rId10"/>
    <p:sldId id="292" r:id="rId11"/>
    <p:sldId id="293" r:id="rId12"/>
    <p:sldId id="295" r:id="rId13"/>
    <p:sldId id="296" r:id="rId14"/>
    <p:sldId id="297" r:id="rId15"/>
  </p:sldIdLst>
  <p:sldSz type="screen16x9" cy="6858000" cx="12192000"/>
  <p:notesSz cx="9143861" cy="6857895"/>
  <p:kinsoku lang="zh-CN" invalStChars="!%),.:;?]}¨·ˇˉ་―‖’”…‰∶、。〃々〉》」』】〕〗！＂＇％），．：；？］｀｜｝～￠" invalEndChars="([{·‘“〈《「『【〔〖（．［｛￡￥"/>
  <p:defaultTextStyle>
    <a:defPPr>
      <a:defRPr lang="zh-CN"/>
    </a:defPPr>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6666" autoAdjust="0"/>
    <p:restoredTop sz="100000" autoAdjust="0"/>
  </p:normalViewPr>
  <p:slideViewPr>
    <p:cSldViewPr snapToGrid="0">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p:bgPr>
    </p:bg>
    <p:spTree>
      <p:nvGrpSpPr>
        <p:cNvPr id="88" name=""/>
        <p:cNvGrpSpPr/>
        <p:nvPr/>
      </p:nvGrpSpPr>
      <p:grpSpPr>
        <a:xfrm>
          <a:off x="0" y="0"/>
          <a:ext cx="0" cy="0"/>
          <a:chOff x="0" y="0"/>
          <a:chExt cx="0" cy="0"/>
        </a:xfrm>
      </p:grpSpPr>
      <p:sp>
        <p:nvSpPr>
          <p:cNvPr id="1048793" name="文本框"/>
          <p:cNvSpPr>
            <a:spLocks noGrp="1"/>
          </p:cNvSpPr>
          <p:nvPr>
            <p:ph type="hdr" idx="2"/>
          </p:nvPr>
        </p:nvSpPr>
        <p:spPr>
          <a:xfrm rot="0">
            <a:off x="0" y="0"/>
            <a:ext cx="5283200" cy="344488"/>
          </a:xfrm>
          <a:prstGeom prst="rect"/>
          <a:noFill/>
          <a:ln w="12700" cap="flat" cmpd="sng">
            <a:noFill/>
            <a:prstDash val="solid"/>
            <a:round/>
          </a:ln>
        </p:spPr>
        <p:txBody>
          <a:bodyPr anchor="t" anchorCtr="0" bIns="45700" lIns="91425" rIns="91425" tIns="45700" vert="horz" wrap="square">
            <a:prstTxWarp prst="textNoShape"/>
          </a:bodyPr>
          <a:p>
            <a:pPr algn="l">
              <a:spcBef>
                <a:spcPts val="0"/>
              </a:spcBef>
              <a:spcAft>
                <a:spcPts val="0"/>
              </a:spcAft>
              <a:buNone/>
            </a:pPr>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94" name="文本框"/>
          <p:cNvSpPr>
            <a:spLocks noGrp="1"/>
          </p:cNvSpPr>
          <p:nvPr>
            <p:ph type="dt" idx="10"/>
          </p:nvPr>
        </p:nvSpPr>
        <p:spPr>
          <a:xfrm rot="0">
            <a:off x="6905625" y="0"/>
            <a:ext cx="5283200" cy="344488"/>
          </a:xfrm>
          <a:prstGeom prst="rect"/>
          <a:noFill/>
          <a:ln w="12700" cap="flat" cmpd="sng">
            <a:noFill/>
            <a:prstDash val="solid"/>
            <a:round/>
          </a:ln>
        </p:spPr>
        <p:txBody>
          <a:bodyPr anchor="t" anchorCtr="0" bIns="45700" lIns="91425" rIns="91425" tIns="45700" vert="horz" wrap="square">
            <a:prstTxWarp prst="textNoShape"/>
          </a:bodyPr>
          <a:p>
            <a:pPr algn="r">
              <a:spcBef>
                <a:spcPts val="0"/>
              </a:spcBef>
              <a:spcAft>
                <a:spcPts val="0"/>
              </a:spcAft>
              <a:buNone/>
            </a:pPr>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95" name="对象"/>
          <p:cNvSpPr>
            <a:spLocks noChangeAspect="1" noGrp="1"/>
          </p:cNvSpPr>
          <p:nvPr>
            <p:ph type="sldImg" idx="3"/>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796"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pPr algn="l" indent="-228600" marL="457200">
              <a:spcBef>
                <a:spcPts val="0"/>
              </a:spcBef>
              <a:spcAft>
                <a:spcPts val="0"/>
              </a:spcAft>
              <a:buNone/>
            </a:pPr>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97" name="文本框"/>
          <p:cNvSpPr>
            <a:spLocks noGrp="1"/>
          </p:cNvSpPr>
          <p:nvPr>
            <p:ph type="ftr"/>
          </p:nvPr>
        </p:nvSpPr>
        <p:spPr>
          <a:xfrm rot="0">
            <a:off x="0"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l">
              <a:spcBef>
                <a:spcPts val="0"/>
              </a:spcBef>
              <a:spcAft>
                <a:spcPts val="0"/>
              </a:spcAft>
              <a:buNone/>
            </a:pPr>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
        <p:nvSpPr>
          <p:cNvPr id="1048798" name="文本框"/>
          <p:cNvSpPr>
            <a:spLocks noGrp="1"/>
          </p:cNvSpPr>
          <p:nvPr>
            <p:ph type="sldNum"/>
          </p:nvPr>
        </p:nvSpPr>
        <p:spPr>
          <a:xfrm rot="0">
            <a:off x="6905625" y="6513513"/>
            <a:ext cx="5283200" cy="344487"/>
          </a:xfrm>
          <a:prstGeom prst="rect"/>
          <a:noFill/>
          <a:ln w="12700" cap="flat" cmpd="sng">
            <a:noFill/>
            <a:prstDash val="solid"/>
            <a:round/>
          </a:ln>
        </p:spPr>
        <p:txBody>
          <a:bodyPr anchor="b" anchorCtr="0" bIns="45700" lIns="91425" rIns="91425" tIns="45700" vert="horz" wrap="square">
            <a:prstTxWarp prst="textNoShape"/>
          </a:bodyPr>
          <a:p>
            <a:pPr algn="r" indent="0" marL="0">
              <a:spcBef>
                <a:spcPts val="0"/>
              </a:spcBef>
              <a:spcAft>
                <a:spcPts val="0"/>
              </a:spcAft>
            </a:pPr>
            <a:fld id="{CAD2D6BD-DE1B-4B5F-8B41-2702339687B9}" type="slidenum">
              <a:rPr altLang="zh-CN" baseline="0" b="0" cap="none" sz="1200" i="0" kern="0" lang="en-US" spc="0" strike="noStrike" u="none">
                <a:solidFill>
                  <a:srgbClr val="000000"/>
                </a:solidFill>
                <a:latin typeface="Calibri" pitchFamily="0" charset="0"/>
                <a:ea typeface="Calibri" pitchFamily="0" charset="0"/>
                <a:cs typeface="Calibri" pitchFamily="0" charset="0"/>
                <a:sym typeface="Calibri" pitchFamily="0" charset="0"/>
              </a:rPr>
              <a:t>&lt;#&gt;</a:t>
            </a:fld>
            <a:endParaRPr altLang="en-US" b="0" cap="none" sz="1200" i="0" lang="zh-CN"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 accent1="accent1" accent2="accent2" accent3="accent3" accent4="accent4" accent5="accent5" accent6="accent6" bg1="lt1" bg2="lt2" tx1="dk1" tx2="dk2" hlink="hlink" folHlink="folHlink"/>
  <p:hf dt="0" ftr="0" hdr="0" sldNum="0"/>
  <p:notesStyle>
    <a:lvl1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1pPr>
    <a:lvl2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2pPr>
    <a:lvl3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3pPr>
    <a:lvl4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4pPr>
    <a:lvl5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5pPr>
    <a:lvl6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6pPr>
    <a:lvl7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7pPr>
    <a:lvl8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8pPr>
    <a:lvl9pPr algn="l" defTabSz="914400" fontAlgn="auto" hangingPunct="1" indent="0" marL="0">
      <a:lnSpc>
        <a:spcPct val="100000"/>
      </a:lnSpc>
      <a:spcBef>
        <a:spcPts val="0"/>
      </a:spcBef>
      <a:spcAft>
        <a:spcPts val="0"/>
      </a:spcAft>
      <a:buNone/>
      <a:defRPr baseline="0" b="0" cap="none" sz="1400" i="0" kern="0" spc="0" strike="noStrike" u="none">
        <a:solidFill>
          <a:srgbClr val="000000"/>
        </a:solidFill>
        <a:latin typeface="Arial" pitchFamily="0" charset="0"/>
        <a:ea typeface="Arial" pitchFamily="0" charset="0"/>
        <a:cs typeface="Arial"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0" name=""/>
        <p:cNvGrpSpPr/>
        <p:nvPr/>
      </p:nvGrpSpPr>
      <p:grpSpPr>
        <a:xfrm>
          <a:off x="0" y="0"/>
          <a:ext cx="0" cy="0"/>
          <a:chOff x="0" y="0"/>
          <a:chExt cx="0" cy="0"/>
        </a:xfrm>
      </p:grpSpPr>
      <p:sp>
        <p:nvSpPr>
          <p:cNvPr id="104861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048614" name="文本框"/>
          <p:cNvSpPr>
            <a:spLocks noGrp="1"/>
          </p:cNvSpPr>
          <p:nvPr>
            <p:ph type="body" idx="1"/>
          </p:nvPr>
        </p:nvSpPr>
        <p:spPr>
          <a:xfrm rot="0">
            <a:off x="1219200" y="3300412"/>
            <a:ext cx="9753600" cy="2700337"/>
          </a:xfrm>
          <a:prstGeom prst="rect"/>
          <a:noFill/>
          <a:ln w="12700" cap="flat" cmpd="sng">
            <a:noFill/>
            <a:prstDash val="solid"/>
            <a:round/>
          </a:ln>
        </p:spPr>
        <p:txBody>
          <a:bodyPr anchor="t" anchorCtr="0" bIns="45700" lIns="91425" rIns="91425" tIns="4570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7" name=""/>
        <p:cNvGrpSpPr/>
        <p:nvPr/>
      </p:nvGrpSpPr>
      <p:grpSpPr>
        <a:xfrm>
          <a:off x="0" y="0"/>
          <a:ext cx="0" cy="0"/>
          <a:chOff x="0" y="0"/>
          <a:chExt cx="0" cy="0"/>
        </a:xfrm>
      </p:grpSpPr>
      <p:sp>
        <p:nvSpPr>
          <p:cNvPr id="10487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1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0" name=""/>
        <p:cNvGrpSpPr/>
        <p:nvPr/>
      </p:nvGrpSpPr>
      <p:grpSpPr>
        <a:xfrm>
          <a:off x="0" y="0"/>
          <a:ext cx="0" cy="0"/>
          <a:chOff x="0" y="0"/>
          <a:chExt cx="0" cy="0"/>
        </a:xfrm>
      </p:grpSpPr>
      <p:sp>
        <p:nvSpPr>
          <p:cNvPr id="104872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2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3" name=""/>
        <p:cNvGrpSpPr/>
        <p:nvPr/>
      </p:nvGrpSpPr>
      <p:grpSpPr>
        <a:xfrm>
          <a:off x="0" y="0"/>
          <a:ext cx="0" cy="0"/>
          <a:chOff x="0" y="0"/>
          <a:chExt cx="0" cy="0"/>
        </a:xfrm>
      </p:grpSpPr>
      <p:sp>
        <p:nvSpPr>
          <p:cNvPr id="1048729"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0"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76" name=""/>
        <p:cNvGrpSpPr/>
        <p:nvPr/>
      </p:nvGrpSpPr>
      <p:grpSpPr>
        <a:xfrm>
          <a:off x="0" y="0"/>
          <a:ext cx="0" cy="0"/>
          <a:chOff x="0" y="0"/>
          <a:chExt cx="0" cy="0"/>
        </a:xfrm>
      </p:grpSpPr>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34"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39" name=""/>
        <p:cNvGrpSpPr/>
        <p:nvPr/>
      </p:nvGrpSpPr>
      <p:grpSpPr>
        <a:xfrm>
          <a:off x="0" y="0"/>
          <a:ext cx="0" cy="0"/>
          <a:chOff x="0" y="0"/>
          <a:chExt cx="0" cy="0"/>
        </a:xfrm>
      </p:grpSpPr>
      <p:sp>
        <p:nvSpPr>
          <p:cNvPr id="104864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4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4" name=""/>
        <p:cNvGrpSpPr/>
        <p:nvPr/>
      </p:nvGrpSpPr>
      <p:grpSpPr>
        <a:xfrm>
          <a:off x="0" y="0"/>
          <a:ext cx="0" cy="0"/>
          <a:chOff x="0" y="0"/>
          <a:chExt cx="0" cy="0"/>
        </a:xfrm>
      </p:grpSpPr>
      <p:sp>
        <p:nvSpPr>
          <p:cNvPr id="104866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66"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48" name=""/>
        <p:cNvGrpSpPr/>
        <p:nvPr/>
      </p:nvGrpSpPr>
      <p:grpSpPr>
        <a:xfrm>
          <a:off x="0" y="0"/>
          <a:ext cx="0" cy="0"/>
          <a:chOff x="0" y="0"/>
          <a:chExt cx="0" cy="0"/>
        </a:xfrm>
      </p:grpSpPr>
      <p:sp>
        <p:nvSpPr>
          <p:cNvPr id="104867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7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2" name=""/>
        <p:cNvGrpSpPr/>
        <p:nvPr/>
      </p:nvGrpSpPr>
      <p:grpSpPr>
        <a:xfrm>
          <a:off x="0" y="0"/>
          <a:ext cx="0" cy="0"/>
          <a:chOff x="0" y="0"/>
          <a:chExt cx="0" cy="0"/>
        </a:xfrm>
      </p:grpSpPr>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5" name=""/>
        <p:cNvGrpSpPr/>
        <p:nvPr/>
      </p:nvGrpSpPr>
      <p:grpSpPr>
        <a:xfrm>
          <a:off x="0" y="0"/>
          <a:ext cx="0" cy="0"/>
          <a:chOff x="0" y="0"/>
          <a:chExt cx="0" cy="0"/>
        </a:xfrm>
      </p:grpSpPr>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8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58" name=""/>
        <p:cNvGrpSpPr/>
        <p:nvPr/>
      </p:nvGrpSpPr>
      <p:grpSpPr>
        <a:xfrm>
          <a:off x="0" y="0"/>
          <a:ext cx="0" cy="0"/>
          <a:chOff x="0" y="0"/>
          <a:chExt cx="0" cy="0"/>
        </a:xfrm>
      </p:grpSpPr>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695"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1" name=""/>
        <p:cNvGrpSpPr/>
        <p:nvPr/>
      </p:nvGrpSpPr>
      <p:grpSpPr>
        <a:xfrm>
          <a:off x="0" y="0"/>
          <a:ext cx="0" cy="0"/>
          <a:chOff x="0" y="0"/>
          <a:chExt cx="0" cy="0"/>
        </a:xfrm>
      </p:grpSpPr>
      <p:sp>
        <p:nvSpPr>
          <p:cNvPr id="104870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3"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p:bgPr>
    </p:bg>
    <p:spTree>
      <p:nvGrpSpPr>
        <p:cNvPr id="64" name=""/>
        <p:cNvGrpSpPr/>
        <p:nvPr/>
      </p:nvGrpSpPr>
      <p:grpSpPr>
        <a:xfrm>
          <a:off x="0" y="0"/>
          <a:ext cx="0" cy="0"/>
          <a:chOff x="0" y="0"/>
          <a:chExt cx="0" cy="0"/>
        </a:xfrm>
      </p:grpSpPr>
      <p:sp>
        <p:nvSpPr>
          <p:cNvPr id="104870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00" lIns="91425" rIns="91425" tIns="45700" vert="horz" wrap="square">
            <a:prstTxWarp prst="textNoShape"/>
          </a:bodyPr>
          <a:p>
            <a:endParaRPr altLang="en-US" lang="zh-CN"/>
          </a:p>
        </p:txBody>
      </p:sp>
      <p:sp>
        <p:nvSpPr>
          <p:cNvPr id="1048707" name="对象"/>
          <p:cNvSpPr>
            <a:spLocks noChangeAspect="1" noGrp="1"/>
          </p:cNvSpPr>
          <p:nvPr>
            <p:ph type="sldImg" idx="2"/>
          </p:nvPr>
        </p:nvSpPr>
        <p:spPr>
          <a:xfrm rot="0">
            <a:off x="4038600" y="857250"/>
            <a:ext cx="4114800" cy="2314575"/>
          </a:xfrm>
          <a:custGeom>
            <a:avLst/>
            <a:gdLst>
              <a:gd name="T1" fmla="*/ 0 w 21600"/>
              <a:gd name="T2" fmla="*/ 0 h 21600"/>
              <a:gd name="T3" fmla="*/ 21600 w 21600"/>
              <a:gd name="T4" fmla="*/ 21600 h 21600"/>
            </a:gdLst>
            <a:ah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7" name=""/>
        <p:cNvGrpSpPr/>
        <p:nvPr/>
      </p:nvGrpSpPr>
      <p:grpSpPr>
        <a:xfrm>
          <a:off x="0" y="0"/>
          <a:ext cx="0" cy="0"/>
          <a:chOff x="0" y="0"/>
          <a:chExt cx="0" cy="0"/>
        </a:xfrm>
      </p:grpSpPr>
      <p:sp>
        <p:nvSpPr>
          <p:cNvPr id="1048735"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6"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8" name="文本框"/>
          <p:cNvSpPr>
            <a:spLocks noGrp="1"/>
          </p:cNvSpPr>
          <p:nvPr>
            <p:ph type="ftr" sz="quarter" idx="11"/>
          </p:nvPr>
        </p:nvSpPr>
        <p:spPr/>
        <p:txBody>
          <a:bodyPr/>
          <a:p>
            <a:endParaRPr altLang="en-US" lang="zh-CN"/>
          </a:p>
        </p:txBody>
      </p:sp>
      <p:sp>
        <p:nvSpPr>
          <p:cNvPr id="104873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5"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9" name=""/>
        <p:cNvGrpSpPr/>
        <p:nvPr/>
      </p:nvGrpSpPr>
      <p:grpSpPr>
        <a:xfrm>
          <a:off x="0" y="0"/>
          <a:ext cx="0" cy="0"/>
          <a:chOff x="0" y="0"/>
          <a:chExt cx="0" cy="0"/>
        </a:xfrm>
      </p:grpSpPr>
      <p:sp>
        <p:nvSpPr>
          <p:cNvPr id="1048744"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5"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7" name="文本框"/>
          <p:cNvSpPr>
            <a:spLocks noGrp="1"/>
          </p:cNvSpPr>
          <p:nvPr>
            <p:ph type="ftr" sz="quarter" idx="11"/>
          </p:nvPr>
        </p:nvSpPr>
        <p:spPr/>
        <p:txBody>
          <a:bodyPr/>
          <a:p>
            <a:endParaRPr altLang="en-US" lang="zh-CN"/>
          </a:p>
        </p:txBody>
      </p:sp>
      <p:sp>
        <p:nvSpPr>
          <p:cNvPr id="104874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01" name="文本框"/>
          <p:cNvSpPr>
            <a:spLocks noGrp="1"/>
          </p:cNvSpPr>
          <p:nvPr>
            <p:ph type="title"/>
          </p:nvPr>
        </p:nvSpPr>
        <p:spPr>
          <a:xfrm rot="0">
            <a:off x="3195573" y="2067305"/>
            <a:ext cx="5800851" cy="51815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b="0" sz="3200" i="0" lang="zh-CN">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02" name="文本框"/>
          <p:cNvSpPr>
            <a:spLocks noGrp="1"/>
          </p:cNvSpPr>
          <p:nvPr>
            <p:ph type="body" idx="1"/>
          </p:nvPr>
        </p:nvSpPr>
        <p:spPr>
          <a:xfrm rot="0">
            <a:off x="1828800" y="3840480"/>
            <a:ext cx="8534401" cy="1714499"/>
          </a:xfrm>
          <a:prstGeom prst="rect"/>
          <a:noFill/>
          <a:ln w="12700" cap="flat" cmpd="sng">
            <a:noFill/>
            <a:prstDash val="solid"/>
            <a:round/>
          </a:ln>
        </p:spPr>
        <p:txBody>
          <a:bodyPr anchor="t" anchorCtr="0" bIns="45720" lIns="91440" rIns="91440" tIns="45720" vert="horz" wrap="square">
            <a:prstTxWarp prst="textNoShape"/>
            <a:spAutoFit/>
          </a:bodyPr>
          <a:p>
            <a:pPr algn="l">
              <a:spcBef>
                <a:spcPts val="0"/>
              </a:spcBef>
              <a:spcAft>
                <a:spcPts val="0"/>
              </a:spcAft>
              <a:buNone/>
            </a:pPr>
            <a:endParaRPr altLang="en-US" lang="zh-CN"/>
          </a:p>
        </p:txBody>
      </p:sp>
      <p:sp>
        <p:nvSpPr>
          <p:cNvPr id="1048603"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604"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605"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rgbClr val="FFFFFF"/>
        </a:solidFill>
      </p:bgPr>
    </p:bg>
    <p:spTree>
      <p:nvGrpSpPr>
        <p:cNvPr id="34" name=""/>
        <p:cNvGrpSpPr/>
        <p:nvPr/>
      </p:nvGrpSpPr>
      <p:grpSpPr>
        <a:xfrm>
          <a:off x="0" y="0"/>
          <a:ext cx="0" cy="0"/>
          <a:chOff x="0" y="0"/>
          <a:chExt cx="0" cy="0"/>
        </a:xfrm>
      </p:grpSpPr>
      <p:sp>
        <p:nvSpPr>
          <p:cNvPr id="1048615"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6"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7"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18"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19"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0"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1048621"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1048622"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23"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24"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25"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b="1" sz="4800" i="0" lang="zh-CN">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26"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627"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628"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4"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81" name=""/>
        <p:cNvGrpSpPr/>
        <p:nvPr/>
      </p:nvGrpSpPr>
      <p:grpSpPr>
        <a:xfrm>
          <a:off x="0" y="0"/>
          <a:ext cx="0" cy="0"/>
          <a:chOff x="0" y="0"/>
          <a:chExt cx="0" cy="0"/>
        </a:xfrm>
      </p:grpSpPr>
      <p:sp>
        <p:nvSpPr>
          <p:cNvPr id="1048755"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6"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8" name="文本框"/>
          <p:cNvSpPr>
            <a:spLocks noGrp="1"/>
          </p:cNvSpPr>
          <p:nvPr>
            <p:ph type="ftr" sz="quarter" idx="11"/>
          </p:nvPr>
        </p:nvSpPr>
        <p:spPr/>
        <p:txBody>
          <a:bodyPr/>
          <a:p>
            <a:endParaRPr altLang="en-US" lang="zh-CN"/>
          </a:p>
        </p:txBody>
      </p:sp>
      <p:sp>
        <p:nvSpPr>
          <p:cNvPr id="104875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6" name=""/>
        <p:cNvGrpSpPr/>
        <p:nvPr/>
      </p:nvGrpSpPr>
      <p:grpSpPr>
        <a:xfrm>
          <a:off x="0" y="0"/>
          <a:ext cx="0" cy="0"/>
          <a:chOff x="0" y="0"/>
          <a:chExt cx="0" cy="0"/>
        </a:xfrm>
      </p:grpSpPr>
      <p:sp>
        <p:nvSpPr>
          <p:cNvPr id="1048781" name="文本框"/>
          <p:cNvSpPr>
            <a:spLocks noGrp="1"/>
          </p:cNvSpPr>
          <p:nvPr>
            <p:ph type="title"/>
          </p:nvPr>
        </p:nvSpPr>
        <p:spPr/>
        <p:txBody>
          <a:bodyPr/>
          <a:p>
            <a:r>
              <a:rPr altLang="en-US" lang="zh-CN" smtClean="0"/>
              <a:t>单击此处编辑母版标题样式</a:t>
            </a:r>
            <a:endParaRPr altLang="en-US" lang="zh-CN"/>
          </a:p>
        </p:txBody>
      </p:sp>
      <p:sp>
        <p:nvSpPr>
          <p:cNvPr id="1048782"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5" name="文本框"/>
          <p:cNvSpPr>
            <a:spLocks noGrp="1"/>
          </p:cNvSpPr>
          <p:nvPr>
            <p:ph type="ftr" sz="quarter" idx="11"/>
          </p:nvPr>
        </p:nvSpPr>
        <p:spPr/>
        <p:txBody>
          <a:bodyPr/>
          <a:p>
            <a:endParaRPr altLang="en-US" lang="zh-CN"/>
          </a:p>
        </p:txBody>
      </p:sp>
      <p:sp>
        <p:nvSpPr>
          <p:cNvPr id="104878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82" name=""/>
        <p:cNvGrpSpPr/>
        <p:nvPr/>
      </p:nvGrpSpPr>
      <p:grpSpPr>
        <a:xfrm>
          <a:off x="0" y="0"/>
          <a:ext cx="0" cy="0"/>
          <a:chOff x="0" y="0"/>
          <a:chExt cx="0" cy="0"/>
        </a:xfrm>
      </p:grpSpPr>
      <p:sp>
        <p:nvSpPr>
          <p:cNvPr id="1048760" name="文本框"/>
          <p:cNvSpPr>
            <a:spLocks noGrp="1"/>
          </p:cNvSpPr>
          <p:nvPr>
            <p:ph type="title"/>
          </p:nvPr>
        </p:nvSpPr>
        <p:spPr/>
        <p:txBody>
          <a:bodyPr/>
          <a:p>
            <a:r>
              <a:rPr altLang="en-US" lang="zh-CN" smtClean="0"/>
              <a:t>单击此处编辑母版标题样式</a:t>
            </a:r>
            <a:endParaRPr altLang="en-US" lang="zh-CN"/>
          </a:p>
        </p:txBody>
      </p:sp>
      <p:sp>
        <p:nvSpPr>
          <p:cNvPr id="1048761"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2"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3"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4"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6" name="文本框"/>
          <p:cNvSpPr>
            <a:spLocks noGrp="1"/>
          </p:cNvSpPr>
          <p:nvPr>
            <p:ph type="ftr" sz="quarter" idx="11"/>
          </p:nvPr>
        </p:nvSpPr>
        <p:spPr/>
        <p:txBody>
          <a:bodyPr/>
          <a:p>
            <a:endParaRPr altLang="en-US" lang="zh-CN"/>
          </a:p>
        </p:txBody>
      </p:sp>
      <p:sp>
        <p:nvSpPr>
          <p:cNvPr id="104876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8" name=""/>
        <p:cNvGrpSpPr/>
        <p:nvPr/>
      </p:nvGrpSpPr>
      <p:grpSpPr>
        <a:xfrm>
          <a:off x="0" y="0"/>
          <a:ext cx="0" cy="0"/>
          <a:chOff x="0" y="0"/>
          <a:chExt cx="0" cy="0"/>
        </a:xfrm>
      </p:grpSpPr>
      <p:sp>
        <p:nvSpPr>
          <p:cNvPr id="1048740" name="文本框"/>
          <p:cNvSpPr>
            <a:spLocks noGrp="1"/>
          </p:cNvSpPr>
          <p:nvPr>
            <p:ph type="title"/>
          </p:nvPr>
        </p:nvSpPr>
        <p:spPr/>
        <p:txBody>
          <a:bodyPr/>
          <a:p>
            <a:r>
              <a:rPr altLang="en-US" lang="zh-CN" smtClean="0"/>
              <a:t>单击此处编辑母版标题样式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83" name=""/>
        <p:cNvGrpSpPr/>
        <p:nvPr/>
      </p:nvGrpSpPr>
      <p:grpSpPr>
        <a:xfrm>
          <a:off x="0" y="0"/>
          <a:ext cx="0" cy="0"/>
          <a:chOff x="0" y="0"/>
          <a:chExt cx="0" cy="0"/>
        </a:xfrm>
      </p:grpSpPr>
      <p:sp>
        <p:nvSpPr>
          <p:cNvPr id="104876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7" name=""/>
        <p:cNvGrpSpPr/>
        <p:nvPr/>
      </p:nvGrpSpPr>
      <p:grpSpPr>
        <a:xfrm>
          <a:off x="0" y="0"/>
          <a:ext cx="0" cy="0"/>
          <a:chOff x="0" y="0"/>
          <a:chExt cx="0" cy="0"/>
        </a:xfrm>
      </p:grpSpPr>
      <p:sp>
        <p:nvSpPr>
          <p:cNvPr id="1048787"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8"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9"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1" name="文本框"/>
          <p:cNvSpPr>
            <a:spLocks noGrp="1"/>
          </p:cNvSpPr>
          <p:nvPr>
            <p:ph type="ftr" sz="quarter" idx="11"/>
          </p:nvPr>
        </p:nvSpPr>
        <p:spPr/>
        <p:txBody>
          <a:bodyPr/>
          <a:p>
            <a:endParaRPr altLang="en-US" lang="zh-CN"/>
          </a:p>
        </p:txBody>
      </p:sp>
      <p:sp>
        <p:nvSpPr>
          <p:cNvPr id="104879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80" name=""/>
        <p:cNvGrpSpPr/>
        <p:nvPr/>
      </p:nvGrpSpPr>
      <p:grpSpPr>
        <a:xfrm>
          <a:off x="0" y="0"/>
          <a:ext cx="0" cy="0"/>
          <a:chOff x="0" y="0"/>
          <a:chExt cx="0" cy="0"/>
        </a:xfrm>
      </p:grpSpPr>
      <p:sp>
        <p:nvSpPr>
          <p:cNvPr id="1048749"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5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1"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586"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b="1" cap="none" sz="4800" i="0" lang="zh-CN"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round/>
          </a:ln>
        </p:spPr>
        <p:txBody>
          <a:bodyPr anchor="t" anchorCtr="0" bIns="0" lIns="0" rIns="0" tIns="0" vert="horz" wrap="square">
            <a:prstTxWarp prst="textNoShape"/>
            <a:spAutoFit/>
          </a:bodyPr>
          <a:p>
            <a:pPr algn="l" indent="-228600" marL="457200">
              <a:spcBef>
                <a:spcPts val="0"/>
              </a:spcBef>
              <a:spcAft>
                <a:spcPts val="0"/>
              </a:spcAft>
              <a:buNone/>
            </a:pPr>
            <a:endParaRPr altLang="en-US" b="0" cap="none" sz="1800" i="0" lang="zh-CN" strike="noStrike" u="none">
              <a:latin typeface="Calibri" pitchFamily="0" charset="0"/>
              <a:ea typeface="Calibri" pitchFamily="0" charset="0"/>
              <a:cs typeface="Calibri" pitchFamily="0" charset="0"/>
              <a:sym typeface="Calibri" pitchFamily="0" charset="0"/>
            </a:endParaRPr>
          </a:p>
        </p:txBody>
      </p:sp>
      <p:sp>
        <p:nvSpPr>
          <p:cNvPr id="1048588" name="文本框"/>
          <p:cNvSpPr>
            <a:spLocks noGrp="1"/>
          </p:cNvSpPr>
          <p:nvPr>
            <p:ph type="ftr"/>
          </p:nvPr>
        </p:nvSpPr>
        <p:spPr>
          <a:xfrm rot="0">
            <a:off x="4145279" y="6377940"/>
            <a:ext cx="3901440" cy="342900"/>
          </a:xfrm>
          <a:prstGeom prst="rect"/>
          <a:noFill/>
          <a:ln w="12700" cap="flat" cmpd="sng">
            <a:noFill/>
            <a:prstDash val="solid"/>
            <a:round/>
          </a:ln>
        </p:spPr>
        <p:txBody>
          <a:bodyPr anchor="t" anchorCtr="0" bIns="0" lIns="0" rIns="0" tIns="0" vert="horz" wrap="square">
            <a:prstTxWarp prst="textNoShape"/>
            <a:spAutoFit/>
          </a:bodyPr>
          <a:p>
            <a:pPr algn="ctr">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589" name="文本框"/>
          <p:cNvSpPr>
            <a:spLocks noGrp="1"/>
          </p:cNvSpPr>
          <p:nvPr>
            <p:ph type="dt" idx="10"/>
          </p:nvPr>
        </p:nvSpPr>
        <p:spPr>
          <a:xfrm rot="0">
            <a:off x="609600" y="6377940"/>
            <a:ext cx="2804160" cy="342900"/>
          </a:xfrm>
          <a:prstGeom prst="rect"/>
          <a:noFill/>
          <a:ln w="12700" cap="flat" cmpd="sng">
            <a:noFill/>
            <a:prstDash val="solid"/>
            <a:round/>
          </a:ln>
        </p:spPr>
        <p:txBody>
          <a:bodyPr anchor="t" anchorCtr="0" bIns="0" lIns="0" rIns="0" tIns="0" vert="horz" wrap="square">
            <a:prstTxWarp prst="textNoShape"/>
            <a:spAutoFit/>
          </a:bodyPr>
          <a:p>
            <a:pPr algn="l">
              <a:spcBef>
                <a:spcPts val="0"/>
              </a:spcBef>
              <a:spcAft>
                <a:spcPts val="0"/>
              </a:spcAft>
              <a:buNone/>
            </a:pPr>
            <a:endParaRPr altLang="en-US" sz="1800" lang="zh-CN">
              <a:solidFill>
                <a:srgbClr val="888888"/>
              </a:solidFill>
              <a:latin typeface="Calibri" pitchFamily="0" charset="0"/>
              <a:ea typeface="Calibri" pitchFamily="0" charset="0"/>
              <a:cs typeface="Calibri" pitchFamily="0" charset="0"/>
              <a:sym typeface="Calibri" pitchFamily="0" charset="0"/>
            </a:endParaRPr>
          </a:p>
        </p:txBody>
      </p:sp>
      <p:sp>
        <p:nvSpPr>
          <p:cNvPr id="1048590" name="文本框"/>
          <p:cNvSpPr>
            <a:spLocks noGrp="1"/>
          </p:cNvSpPr>
          <p:nvPr>
            <p:ph type="sldNum"/>
          </p:nvPr>
        </p:nvSpPr>
        <p:spPr>
          <a:xfrm rot="0">
            <a:off x="11353418" y="6473336"/>
            <a:ext cx="151129" cy="191770"/>
          </a:xfrm>
          <a:prstGeom prst="rect"/>
          <a:noFill/>
          <a:ln w="12700" cap="flat" cmpd="sng">
            <a:noFill/>
            <a:prstDash val="solid"/>
            <a:round/>
          </a:ln>
        </p:spPr>
        <p:txBody>
          <a:bodyPr anchor="t" anchorCtr="0" bIns="0" lIns="0" rIns="0" tIns="0" vert="horz" wrap="square">
            <a:prstTxWarp prst="textNoShape"/>
            <a:spAutoFit/>
          </a:bodyPr>
          <a:p>
            <a:pPr algn="l" indent="0" marL="38100">
              <a:lnSpc>
                <a:spcPct val="100000"/>
              </a:lnSpc>
              <a:spcBef>
                <a:spcPts val="0"/>
              </a:spcBef>
              <a:spcAft>
                <a:spcPts val="0"/>
              </a:spcAft>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&lt;#&gt;</a:t>
            </a:fld>
            <a:endParaRPr altLang="en-US" b="0" sz="1100" i="0" lang="zh-CN" u="none">
              <a:solidFill>
                <a:srgbClr val="2D936B"/>
              </a:solidFill>
              <a:latin typeface="Trebuchet MS" pitchFamily="0" charset="0"/>
              <a:ea typeface="Trebuchet MS" pitchFamily="0" charset="0"/>
              <a:cs typeface="Trebuchet MS" pitchFamily="0" charset="0"/>
              <a:sym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p:titleStyle>
    <p:bodyStyle>
      <a:lvl1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1pPr>
      <a:lvl2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2pPr>
      <a:lvl3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3pPr>
      <a:lvl4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4pPr>
      <a:lvl5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5pPr>
      <a:lvl6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6pPr>
      <a:lvl7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7pPr>
      <a:lvl8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8pPr>
      <a:lvl9pPr algn="l" defTabSz="914400" fontAlgn="auto" hangingPunct="1">
        <a:lnSpc>
          <a:spcPct val="100000"/>
        </a:lnSpc>
        <a:spcBef>
          <a:spcPts val="0"/>
        </a:spcBef>
        <a:spcAft>
          <a:spcPts val="0"/>
        </a:spcAft>
        <a:buNone/>
        <a:defRPr b="0" cap="none" sz="1400" i="0" strike="noStrike" u="none">
          <a:solidFill>
            <a:srgbClr val="000000"/>
          </a:solidFill>
          <a:latin typeface="Arial" pitchFamily="0" charset="0"/>
          <a:ea typeface="Arial"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round/>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round/>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round/>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round/>
          </a:ln>
        </p:spPr>
      </p:sp>
      <p:sp>
        <p:nvSpPr>
          <p:cNvPr id="1048610" name="文本框"/>
          <p:cNvSpPr>
            <a:spLocks noGrp="1"/>
          </p:cNvSpPr>
          <p:nvPr>
            <p:ph type="ctrTitle"/>
          </p:nvPr>
        </p:nvSpPr>
        <p:spPr>
          <a:xfrm rot="0">
            <a:off x="-828675" y="19665"/>
            <a:ext cx="9982200" cy="988050"/>
          </a:xfrm>
          <a:prstGeom prst="rect"/>
          <a:noFill/>
          <a:ln w="12700" cap="flat" cmpd="sng">
            <a:noFill/>
            <a:prstDash val="solid"/>
            <a:round/>
          </a:ln>
        </p:spPr>
        <p:txBody>
          <a:bodyPr anchor="t" anchorCtr="0" bIns="0" lIns="0" rIns="0" tIns="16500" vert="horz" wrap="square">
            <a:prstTxWarp prst="textNoShape"/>
            <a:spAutoFit/>
          </a:bodyPr>
          <a:p>
            <a:pPr algn="l" indent="0" marL="3213735">
              <a:lnSpc>
                <a:spcPct val="100000"/>
              </a:lnSpc>
              <a:spcBef>
                <a:spcPts val="0"/>
              </a:spcBef>
              <a:spcAft>
                <a:spcPts val="0"/>
              </a:spcAft>
              <a:buNone/>
            </a:pP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Data Analysis using Excel</a:t>
            </a:r>
            <a:r>
              <a:rPr altLang="zh-CN" baseline="0" b="1" cap="none" sz="32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 </a:t>
            </a:r>
            <a:br>
              <a:rPr altLang="en-US" baseline="0" b="1" cap="none" sz="3200" i="0" kern="0" lang="zh-CN" spc="0" strike="noStrike" u="none">
                <a:solidFill>
                  <a:srgbClr val="0F0F0F"/>
                </a:solidFill>
                <a:latin typeface="Roboto" pitchFamily="0" charset="0"/>
                <a:ea typeface="Roboto" pitchFamily="0" charset="0"/>
                <a:cs typeface="Roboto" pitchFamily="0" charset="0"/>
                <a:sym typeface="Roboto" pitchFamily="0" charset="0"/>
              </a:rPr>
            </a:br>
            <a:endParaRPr altLang="en-US" baseline="0" b="0"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sp>
        <p:nvSpPr>
          <p:cNvPr id="104861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12" name="矩形"/>
          <p:cNvSpPr/>
          <p:nvPr/>
        </p:nvSpPr>
        <p:spPr>
          <a:xfrm rot="0">
            <a:off x="447674" y="3707273"/>
            <a:ext cx="9982200" cy="1869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STUDENT NAME</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r>
              <a:rPr altLang="zh-CN" baseline="0" b="0" cap="none" sz="2400" i="0" kern="0" lang="en-US" spc="0" strike="noStrike" u="none">
                <a:solidFill>
                  <a:srgbClr val="000000"/>
                </a:solidFill>
                <a:latin typeface="Calibri" pitchFamily="0" charset="0"/>
                <a:ea typeface="Calibri" pitchFamily="0" charset="0"/>
                <a:cs typeface="Calibri" pitchFamily="0" charset="0"/>
              </a:rPr>
              <a:t>Suriyaprakash.j</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REGISTER NO      :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E7B2685712D3466851D4724c738</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31</a:t>
            </a:r>
            <a:r>
              <a:rPr altLang="zh-CN" baseline="0" b="0" cap="none" sz="2400" i="0" kern="0" lang="en-US" spc="0" strike="noStrike" u="none">
                <a:solidFill>
                  <a:srgbClr val="000000"/>
                </a:solidFill>
                <a:latin typeface="Calibri" pitchFamily="0" charset="0"/>
                <a:ea typeface="Calibri" pitchFamily="0" charset="0"/>
                <a:cs typeface="Calibri" pitchFamily="0" charset="0"/>
              </a:rPr>
              <a:t>2207646</a:t>
            </a:r>
            <a:r>
              <a:rPr altLang="zh-CN" baseline="0" b="0" cap="none" sz="2400" i="0" kern="0" lang="en-US" spc="0" strike="noStrike" u="none">
                <a:solidFill>
                  <a:srgbClr val="000000"/>
                </a:solidFill>
                <a:latin typeface="Calibri" pitchFamily="0" charset="0"/>
                <a:ea typeface="Calibri" pitchFamily="0" charset="0"/>
                <a:cs typeface="Calibri" pitchFamily="0" charset="0"/>
              </a:rPr>
              <a:t>)</a:t>
            </a:r>
            <a:r>
              <a:rPr altLang="zh-CN" baseline="0" b="0" cap="none" sz="2400" i="0" kern="0" lang="en-US" spc="0" strike="noStrike" u="none">
                <a:solidFill>
                  <a:srgbClr val="000000"/>
                </a:solidFill>
                <a:latin typeface="Calibri" pitchFamily="0" charset="0"/>
                <a:ea typeface="Calibri" pitchFamily="0" charset="0"/>
                <a:cs typeface="Calibri" pitchFamily="0" charset="0"/>
              </a:rPr>
              <a:t> </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DEPARTMENT     : </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B.com</a:t>
            </a: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(General) 3rd year</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COLLEGE              : PACHAIYAPPA'S COLEGE CHENNAI 30</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5" name=""/>
        <p:cNvGrpSpPr/>
        <p:nvPr/>
      </p:nvGrpSpPr>
      <p:grpSpPr>
        <a:xfrm>
          <a:off x="0" y="0"/>
          <a:ext cx="0" cy="0"/>
          <a:chOff x="0" y="0"/>
          <a:chExt cx="0" cy="0"/>
        </a:xfrm>
      </p:grpSpPr>
      <p:sp>
        <p:nvSpPr>
          <p:cNvPr id="1048708" name="矩形"/>
          <p:cNvSpPr/>
          <p:nvPr/>
        </p:nvSpPr>
        <p:spPr>
          <a:xfrm rot="0">
            <a:off x="752474" y="6486037"/>
            <a:ext cx="1773555" cy="166369"/>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1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1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5" name="图片"/>
          <p:cNvPicPr>
            <a:picLocks/>
          </p:cNvPicPr>
          <p:nvPr/>
        </p:nvPicPr>
        <p:blipFill>
          <a:blip xmlns:r="http://schemas.openxmlformats.org/officeDocument/2006/relationships" r:embed="rId1" cstate="print"/>
          <a:srcRect l="3186" b="-3755"/>
          <a:stretch>
            <a:fillRect/>
          </a:stretch>
        </p:blipFill>
        <p:spPr>
          <a:xfrm rot="0">
            <a:off x="115529" y="1697908"/>
            <a:ext cx="2388378" cy="3547909"/>
          </a:xfrm>
          <a:prstGeom prst="rect"/>
          <a:noFill/>
          <a:ln w="12700" cap="flat" cmpd="sng">
            <a:noFill/>
            <a:prstDash val="solid"/>
            <a:round/>
          </a:ln>
        </p:spPr>
      </p:pic>
      <p:sp>
        <p:nvSpPr>
          <p:cNvPr id="1048712" name="文本框"/>
          <p:cNvSpPr>
            <a:spLocks noGrp="1"/>
          </p:cNvSpPr>
          <p:nvPr>
            <p:ph type="title"/>
          </p:nvPr>
        </p:nvSpPr>
        <p:spPr>
          <a:xfrm rot="0">
            <a:off x="739774" y="654938"/>
            <a:ext cx="8480425" cy="670696"/>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THE "WOW" IN OUR SOLUTION</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3"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10</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4" name="矩形"/>
          <p:cNvSpPr/>
          <p:nvPr/>
        </p:nvSpPr>
        <p:spPr>
          <a:xfrm rot="0">
            <a:off x="2496533" y="2389116"/>
            <a:ext cx="7485666" cy="267765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Performance Level– There are categories into Levels such as very high,high,med,low,etc...</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a:p>
            <a:pPr algn="l" indent="0" marL="0">
              <a:lnSpc>
                <a:spcPct val="100000"/>
              </a:lnSpc>
              <a:spcBef>
                <a:spcPts val="0"/>
              </a:spcBef>
              <a:spcAft>
                <a:spcPts val="0"/>
              </a:spcAft>
              <a:buNone/>
            </a:pPr>
            <a:r>
              <a:rPr altLang="zh-CN" baseline="0" b="0" cap="none" sz="2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Using Pivot table and charts is to analyse the employees performance. </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8" name=""/>
        <p:cNvGrpSpPr/>
        <p:nvPr/>
      </p:nvGrpSpPr>
      <p:grpSpPr>
        <a:xfrm>
          <a:off x="0" y="0"/>
          <a:ext cx="0" cy="0"/>
          <a:chOff x="0" y="0"/>
          <a:chExt cx="0" cy="0"/>
        </a:xfrm>
      </p:grpSpPr>
      <p:sp>
        <p:nvSpPr>
          <p:cNvPr id="104871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6"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1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11</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19" name="矩形"/>
          <p:cNvSpPr/>
          <p:nvPr/>
        </p:nvSpPr>
        <p:spPr>
          <a:xfrm rot="0">
            <a:off x="739774" y="291147"/>
            <a:ext cx="3303904"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MODELLING</a:t>
            </a:r>
            <a:endParaRPr altLang="en-US" baseline="0" b="0"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0"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1" name="矩形"/>
          <p:cNvSpPr/>
          <p:nvPr/>
        </p:nvSpPr>
        <p:spPr>
          <a:xfrm rot="0">
            <a:off x="739774" y="1543057"/>
            <a:ext cx="6102070" cy="440120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*Data Preparation: Clean and organize data, ensuring accuracy and consistency.</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*Trend Analysis: Apply charts and graphs (e.g., line charts, bar graphs) to visualize trends over time, such as employee performance or turnover rates.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*Pivot Tables: Create pivot tables to aggregate and analyze data across different dimensions, such as department, tenure, or job role.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*Regression Analysis: Utilize regression functions to identify relationships between variables, such as the impact of training on performance.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1" name=""/>
        <p:cNvGrpSpPr/>
        <p:nvPr/>
      </p:nvGrpSpPr>
      <p:grpSpPr>
        <a:xfrm>
          <a:off x="0" y="0"/>
          <a:ext cx="0" cy="0"/>
          <a:chOff x="0" y="0"/>
          <a:chExt cx="0" cy="0"/>
        </a:xfrm>
      </p:grpSpPr>
      <p:sp>
        <p:nvSpPr>
          <p:cNvPr id="104872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725" name="曲线"/>
          <p:cNvSpPr/>
          <p:nvPr/>
        </p:nvSpPr>
        <p:spPr>
          <a:xfrm rot="0">
            <a:off x="7158037" y="1604962"/>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72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round/>
          </a:ln>
        </p:spPr>
      </p:pic>
      <p:sp>
        <p:nvSpPr>
          <p:cNvPr id="1048727" name="文本框"/>
          <p:cNvSpPr>
            <a:spLocks noGrp="1"/>
          </p:cNvSpPr>
          <p:nvPr>
            <p:ph type="title"/>
          </p:nvPr>
        </p:nvSpPr>
        <p:spPr>
          <a:xfrm rot="0">
            <a:off x="755332" y="385444"/>
            <a:ext cx="2437130" cy="75819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RESULTS</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28" name="矩形"/>
          <p:cNvSpPr/>
          <p:nvPr/>
        </p:nvSpPr>
        <p:spPr>
          <a:xfrm rot="0">
            <a:off x="11277218" y="6473336"/>
            <a:ext cx="228600" cy="191770"/>
          </a:xfrm>
          <a:prstGeom prst="rect"/>
          <a:noFill/>
          <a:ln w="12700"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12</a:t>
            </a:fld>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8" name="图片"/>
          <p:cNvPicPr>
            <a:picLocks/>
          </p:cNvPicPr>
          <p:nvPr/>
        </p:nvPicPr>
        <p:blipFill>
          <a:blip xmlns:r="http://schemas.openxmlformats.org/officeDocument/2006/relationships" r:embed="rId2" cstate="print"/>
          <a:stretch>
            <a:fillRect/>
          </a:stretch>
        </p:blipFill>
        <p:spPr>
          <a:xfrm rot="0">
            <a:off x="1143000" y="1928812"/>
            <a:ext cx="5867400" cy="4243388"/>
          </a:xfrm>
          <a:prstGeom prst="rect"/>
          <a:noFill/>
          <a:ln w="12700" cap="flat" cmpd="sng">
            <a:noFill/>
            <a:prstDash val="solid"/>
            <a:rou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74" name=""/>
        <p:cNvGrpSpPr/>
        <p:nvPr/>
      </p:nvGrpSpPr>
      <p:grpSpPr>
        <a:xfrm>
          <a:off x="0" y="0"/>
          <a:ext cx="0" cy="0"/>
          <a:chOff x="0" y="0"/>
          <a:chExt cx="0" cy="0"/>
        </a:xfrm>
      </p:grpSpPr>
      <p:sp>
        <p:nvSpPr>
          <p:cNvPr id="1048731"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imes New Roman" pitchFamily="0" charset="0"/>
                <a:ea typeface="Times New Roman" pitchFamily="0" charset="0"/>
                <a:cs typeface="Times New Roman" pitchFamily="0" charset="0"/>
                <a:sym typeface="Times New Roman" pitchFamily="0" charset="0"/>
              </a:rPr>
              <a:t>conclusion</a:t>
            </a:r>
            <a:endParaRPr altLang="en-US" baseline="0" b="1" cap="none" sz="4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
        <p:nvSpPr>
          <p:cNvPr id="1048732" name="矩形"/>
          <p:cNvSpPr/>
          <p:nvPr/>
        </p:nvSpPr>
        <p:spPr>
          <a:xfrm rot="0">
            <a:off x="1566502" y="1734501"/>
            <a:ext cx="7586604" cy="452431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35" name=""/>
        <p:cNvGrpSpPr/>
        <p:nvPr/>
      </p:nvGrpSpPr>
      <p:grpSpPr>
        <a:xfrm>
          <a:off x="0" y="0"/>
          <a:ext cx="0" cy="0"/>
          <a:chOff x="0" y="0"/>
          <a:chExt cx="0" cy="0"/>
        </a:xfrm>
      </p:grpSpPr>
      <p:sp>
        <p:nvSpPr>
          <p:cNvPr id="1048629"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sp>
      <p:grpSp>
        <p:nvGrpSpPr>
          <p:cNvPr id="36" name="组合"/>
          <p:cNvGrpSpPr/>
          <p:nvPr/>
        </p:nvGrpSpPr>
        <p:grpSpPr>
          <a:xfrm>
            <a:off x="7448612" y="0"/>
            <a:ext cx="4743795" cy="6858466"/>
            <a:chOff x="7448612" y="0"/>
            <a:chExt cx="4743795" cy="6858466"/>
          </a:xfrm>
        </p:grpSpPr>
        <p:sp>
          <p:nvSpPr>
            <p:cNvPr id="1048630"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1"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2"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33"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34"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35"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1048636"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1048637"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38"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39"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4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4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42"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43" name="文本框"/>
          <p:cNvSpPr>
            <a:spLocks noGrp="1"/>
          </p:cNvSpPr>
          <p:nvPr>
            <p:ph type="title"/>
          </p:nvPr>
        </p:nvSpPr>
        <p:spPr>
          <a:xfrm rot="0">
            <a:off x="739774" y="829626"/>
            <a:ext cx="3909695" cy="6642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TITLE</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grpSp>
        <p:nvGrpSpPr>
          <p:cNvPr id="37"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4"/>
            </a:xfrm>
            <a:prstGeom prst="rect"/>
            <a:noFill/>
            <a:ln w="12700" cap="flat" cmpd="sng">
              <a:noFill/>
              <a:prstDash val="solid"/>
              <a:round/>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grpSp>
      <p:sp>
        <p:nvSpPr>
          <p:cNvPr id="1048644"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2</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45" name="矩形"/>
          <p:cNvSpPr/>
          <p:nvPr/>
        </p:nvSpPr>
        <p:spPr>
          <a:xfrm rot="0">
            <a:off x="1217522" y="2123271"/>
            <a:ext cx="8593228" cy="14249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4400" i="0" kern="0" lang="en-US" spc="0" strike="noStrike" u="none">
                <a:solidFill>
                  <a:srgbClr val="0F0F0F"/>
                </a:solidFill>
                <a:latin typeface="Times New Roman" pitchFamily="0" charset="0"/>
                <a:ea typeface="Times New Roman" pitchFamily="0" charset="0"/>
                <a:cs typeface="Times New Roman" pitchFamily="0" charset="0"/>
                <a:sym typeface="Times New Roman" pitchFamily="0" charset="0"/>
              </a:rPr>
              <a:t>Employee Performance Analysis using Excel</a:t>
            </a:r>
            <a:endParaRPr altLang="en-US" baseline="0" b="0" cap="none" sz="2800" i="0" kern="0" lang="zh-CN" spc="0" strike="noStrike" u="none">
              <a:solidFill>
                <a:srgbClr val="7030A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40" name=""/>
        <p:cNvGrpSpPr/>
        <p:nvPr/>
      </p:nvGrpSpPr>
      <p:grpSpPr>
        <a:xfrm>
          <a:off x="0" y="0"/>
          <a:ext cx="0" cy="0"/>
          <a:chOff x="0" y="0"/>
          <a:chExt cx="0" cy="0"/>
        </a:xfrm>
      </p:grpSpPr>
      <p:sp>
        <p:nvSpPr>
          <p:cNvPr id="1048648"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round/>
          </a:ln>
        </p:spPr>
      </p:sp>
      <p:grpSp>
        <p:nvGrpSpPr>
          <p:cNvPr id="41" name="组合"/>
          <p:cNvGrpSpPr/>
          <p:nvPr/>
        </p:nvGrpSpPr>
        <p:grpSpPr>
          <a:xfrm>
            <a:off x="7448612" y="0"/>
            <a:ext cx="4743795" cy="6858466"/>
            <a:chOff x="7448612" y="0"/>
            <a:chExt cx="4743795" cy="6858466"/>
          </a:xfrm>
        </p:grpSpPr>
        <p:sp>
          <p:nvSpPr>
            <p:cNvPr id="1048649"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0"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1"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1048652"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1048653"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1048654"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round/>
            </a:ln>
          </p:spPr>
        </p:sp>
        <p:sp>
          <p:nvSpPr>
            <p:cNvPr id="1048655"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round/>
            </a:ln>
          </p:spPr>
        </p:sp>
        <p:sp>
          <p:nvSpPr>
            <p:cNvPr id="1048656"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1048657"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1048658"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1048659" name="矩形"/>
          <p:cNvSpPr/>
          <p:nvPr/>
        </p:nvSpPr>
        <p:spPr>
          <a:xfrm rot="0">
            <a:off x="752474" y="6486037"/>
            <a:ext cx="1773555" cy="186213"/>
          </a:xfrm>
          <a:prstGeom prst="rect"/>
          <a:noFill/>
          <a:ln w="12700" cap="flat" cmpd="sng">
            <a:noFill/>
            <a:prstDash val="solid"/>
            <a:round/>
          </a:ln>
        </p:spPr>
        <p:txBody>
          <a:bodyPr anchor="t" anchorCtr="0" bIns="0" lIns="0" rIns="0" tIns="0" vert="horz" wrap="square">
            <a:prstTxWarp prst="textNoShape"/>
            <a:spAutoFit/>
          </a:bodyPr>
          <a:p>
            <a:pPr algn="l" indent="0" marL="0">
              <a:lnSpc>
                <a:spcPct val="115000"/>
              </a:lnSpc>
              <a:spcBef>
                <a:spcPts val="0"/>
              </a:spcBef>
              <a:spcAft>
                <a:spcPts val="0"/>
              </a:spcAft>
              <a:buNone/>
            </a:pPr>
            <a:r>
              <a:rPr altLang="zh-CN" baseline="0" b="0"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3/21/2024  </a:t>
            </a:r>
            <a:r>
              <a:rPr altLang="zh-CN" baseline="0" b="1" cap="none" sz="1100" i="0" kern="0" lang="en-US" spc="0" strike="noStrike" u="none">
                <a:solidFill>
                  <a:srgbClr val="2D83C3"/>
                </a:solidFill>
                <a:latin typeface="Trebuchet MS" pitchFamily="0" charset="0"/>
                <a:ea typeface="Trebuchet MS" pitchFamily="0" charset="0"/>
                <a:cs typeface="Trebuchet MS" pitchFamily="0" charset="0"/>
                <a:sym typeface="Trebuchet MS" pitchFamily="0" charset="0"/>
              </a:rPr>
              <a:t>Annual Review</a:t>
            </a:r>
            <a:endParaRPr altLang="en-US" baseline="0" b="0" cap="none" sz="11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0"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round/>
          </a:ln>
        </p:spPr>
      </p:sp>
      <p:sp>
        <p:nvSpPr>
          <p:cNvPr id="1048661"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round/>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9" cy="247650"/>
          </a:xfrm>
          <a:prstGeom prst="rect"/>
          <a:noFill/>
          <a:ln w="12700" cap="flat" cmpd="sng">
            <a:noFill/>
            <a:prstDash val="solid"/>
            <a:round/>
          </a:ln>
        </p:spPr>
      </p:pic>
      <p:grpSp>
        <p:nvGrpSpPr>
          <p:cNvPr id="42"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round/>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7"/>
            </a:xfrm>
            <a:prstGeom prst="rect"/>
            <a:noFill/>
            <a:ln w="12700" cap="flat" cmpd="sng">
              <a:noFill/>
              <a:prstDash val="solid"/>
              <a:round/>
            </a:ln>
          </p:spPr>
        </p:pic>
      </p:grpSp>
      <p:sp>
        <p:nvSpPr>
          <p:cNvPr id="1048662" name="文本框"/>
          <p:cNvSpPr>
            <a:spLocks noGrp="1"/>
          </p:cNvSpPr>
          <p:nvPr>
            <p:ph type="title"/>
          </p:nvPr>
        </p:nvSpPr>
        <p:spPr>
          <a:xfrm rot="0">
            <a:off x="739774" y="445387"/>
            <a:ext cx="2357120" cy="1461125"/>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AGENDA</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63"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3</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64" name="矩形"/>
          <p:cNvSpPr/>
          <p:nvPr/>
        </p:nvSpPr>
        <p:spPr>
          <a:xfrm rot="0">
            <a:off x="2509806" y="1041533"/>
            <a:ext cx="5029200" cy="47014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Our Solution and Proposition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Dataset Description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Modelling Approach</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Results and </a:t>
            </a: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Discussion</a:t>
            </a:r>
            <a:endPar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endParaRPr>
          </a:p>
          <a:p>
            <a:pPr algn="l" indent="-177800" marL="0">
              <a:lnSpc>
                <a:spcPct val="100000"/>
              </a:lnSpc>
              <a:spcBef>
                <a:spcPts val="0"/>
              </a:spcBef>
              <a:spcAft>
                <a:spcPts val="0"/>
              </a:spcAft>
              <a:buClr>
                <a:srgbClr val="0D0D0D"/>
              </a:buClr>
              <a:buSzPts val="2800"/>
              <a:buFontTx/>
              <a:buAutoNum type="arabicPeriod"/>
            </a:pPr>
            <a:r>
              <a:rPr altLang="zh-CN" baseline="0" b="0" cap="none" sz="28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8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5" name=""/>
        <p:cNvGrpSpPr/>
        <p:nvPr/>
      </p:nvGrpSpPr>
      <p:grpSpPr>
        <a:xfrm>
          <a:off x="0" y="0"/>
          <a:ext cx="0" cy="0"/>
          <a:chOff x="0" y="0"/>
          <a:chExt cx="0" cy="0"/>
        </a:xfrm>
      </p:grpSpPr>
      <p:grpSp>
        <p:nvGrpSpPr>
          <p:cNvPr id="46" name="组合"/>
          <p:cNvGrpSpPr/>
          <p:nvPr/>
        </p:nvGrpSpPr>
        <p:grpSpPr>
          <a:xfrm>
            <a:off x="7991475" y="2933700"/>
            <a:ext cx="2762249" cy="3257550"/>
            <a:chOff x="7991475" y="2933700"/>
            <a:chExt cx="2762249" cy="3257550"/>
          </a:xfrm>
        </p:grpSpPr>
        <p:sp>
          <p:nvSpPr>
            <p:cNvPr id="104866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6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58" name="图片"/>
            <p:cNvPicPr>
              <a:picLocks/>
            </p:cNvPicPr>
            <p:nvPr/>
          </p:nvPicPr>
          <p:blipFill>
            <a:blip xmlns:r="http://schemas.openxmlformats.org/officeDocument/2006/relationships" r:embed="rId1" cstate="print"/>
            <a:stretch>
              <a:fillRect/>
            </a:stretch>
          </p:blipFill>
          <p:spPr>
            <a:xfrm rot="0">
              <a:off x="7991475" y="2933700"/>
              <a:ext cx="2762249" cy="3257550"/>
            </a:xfrm>
            <a:prstGeom prst="rect"/>
            <a:noFill/>
            <a:ln w="12700" cap="flat" cmpd="sng">
              <a:noFill/>
              <a:prstDash val="solid"/>
              <a:round/>
            </a:ln>
          </p:spPr>
        </p:pic>
      </p:grpSp>
      <p:sp>
        <p:nvSpPr>
          <p:cNvPr id="1048669" name="曲线"/>
          <p:cNvSpPr/>
          <p:nvPr/>
        </p:nvSpPr>
        <p:spPr>
          <a:xfrm rot="0">
            <a:off x="7834311" y="16764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0" name="文本框"/>
          <p:cNvSpPr>
            <a:spLocks noGrp="1"/>
          </p:cNvSpPr>
          <p:nvPr>
            <p:ph type="title"/>
          </p:nvPr>
        </p:nvSpPr>
        <p:spPr>
          <a:xfrm rot="0">
            <a:off x="834071" y="575055"/>
            <a:ext cx="5636895"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PROBLEM	STATEMENT</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71"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4</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72" name="矩形"/>
          <p:cNvSpPr/>
          <p:nvPr/>
        </p:nvSpPr>
        <p:spPr>
          <a:xfrm rot="0">
            <a:off x="478601" y="1838325"/>
            <a:ext cx="6812785"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performance is a critical factor influencing organizational success, requiring effective assessment and management strategies. Addressing performance issues promptly can enhance productivity and employee satisfaction</a:t>
            </a:r>
            <a:r>
              <a:rPr altLang="zh-CN" baseline="0" b="1" cap="none" sz="1800" i="0" kern="0" lang="en-US" spc="0" strike="noStrike" u="none">
                <a:solidFill>
                  <a:srgbClr val="000000"/>
                </a:solidFill>
                <a:latin typeface="Calibri" pitchFamily="0" charset="0"/>
                <a:ea typeface="Calibri" pitchFamily="0" charset="0"/>
                <a:cs typeface="Calibri" pitchFamily="0" charset="0"/>
                <a:sym typeface="Calibri" pitchFamily="0" charset="0"/>
              </a:rPr>
              <a:t>.</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
        <p:nvSpPr>
          <p:cNvPr id="1048673" name="矩形"/>
          <p:cNvSpPr/>
          <p:nvPr/>
        </p:nvSpPr>
        <p:spPr>
          <a:xfrm rot="0">
            <a:off x="478601" y="3851395"/>
            <a:ext cx="7162799" cy="22250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An employee dataset overview provides essential insights into workforce demographics, performance metrics, and engagement levels, crucial for optimizing human resource strategies. Proper analysis can reveal trends and gaps, aiding in targeted improvements.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49" name=""/>
        <p:cNvGrpSpPr/>
        <p:nvPr/>
      </p:nvGrpSpPr>
      <p:grpSpPr>
        <a:xfrm>
          <a:off x="0" y="0"/>
          <a:ext cx="0" cy="0"/>
          <a:chOff x="0" y="0"/>
          <a:chExt cx="0" cy="0"/>
        </a:xfrm>
      </p:grpSpPr>
      <p:grpSp>
        <p:nvGrpSpPr>
          <p:cNvPr id="50" name="组合"/>
          <p:cNvGrpSpPr/>
          <p:nvPr/>
        </p:nvGrpSpPr>
        <p:grpSpPr>
          <a:xfrm>
            <a:off x="8658225" y="2647950"/>
            <a:ext cx="3533775" cy="3810000"/>
            <a:chOff x="8658225" y="2647950"/>
            <a:chExt cx="3533775" cy="3810000"/>
          </a:xfrm>
        </p:grpSpPr>
        <p:sp>
          <p:nvSpPr>
            <p:cNvPr id="104867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7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2097160"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round/>
            </a:ln>
          </p:spPr>
        </p:pic>
      </p:grpSp>
      <p:sp>
        <p:nvSpPr>
          <p:cNvPr id="1048678" name="曲线"/>
          <p:cNvSpPr/>
          <p:nvPr/>
        </p:nvSpPr>
        <p:spPr>
          <a:xfrm rot="0">
            <a:off x="8623965" y="1990576"/>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79" name="文本框"/>
          <p:cNvSpPr>
            <a:spLocks noGrp="1"/>
          </p:cNvSpPr>
          <p:nvPr>
            <p:ph type="title"/>
          </p:nvPr>
        </p:nvSpPr>
        <p:spPr>
          <a:xfrm rot="0">
            <a:off x="739774" y="829626"/>
            <a:ext cx="5263514" cy="1261100"/>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425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OVERVIEW</a:t>
            </a:r>
            <a:endParaRPr altLang="en-US" baseline="0" b="1" cap="none" sz="425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680" name="文本框"/>
          <p:cNvSpPr>
            <a:spLocks noGrp="1"/>
          </p:cNvSpPr>
          <p:nvPr>
            <p:ph type="sldNum"/>
          </p:nvPr>
        </p:nvSpPr>
        <p:spPr>
          <a:xfrm rot="0">
            <a:off x="11353418" y="6473336"/>
            <a:ext cx="151129" cy="168899"/>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5</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81" name="矩形"/>
          <p:cNvSpPr/>
          <p:nvPr/>
        </p:nvSpPr>
        <p:spPr>
          <a:xfrm rot="0">
            <a:off x="238125" y="2425601"/>
            <a:ext cx="8420100" cy="2580599"/>
          </a:xfrm>
          <a:prstGeom prst="rect"/>
          <a:noFill/>
          <a:ln w="12700" cap="flat" cmpd="sng">
            <a:noFill/>
            <a:prstDash val="solid"/>
            <a:round/>
          </a:ln>
        </p:spPr>
        <p:txBody>
          <a:bodyPr anchor="t" anchorCtr="0" bIns="45700" lIns="91425" rIns="91425" tIns="45700" vert="horz" wrap="square">
            <a:prstTxWarp prst="textNoShape"/>
            <a:spAutoFit/>
          </a:bodyPr>
          <a:p>
            <a:pPr algn="l" indent="-152400" marL="0">
              <a:lnSpc>
                <a:spcPct val="100000"/>
              </a:lnSpc>
              <a:spcBef>
                <a:spcPts val="0"/>
              </a:spcBef>
              <a:spcAft>
                <a:spcPts val="0"/>
              </a:spcAft>
              <a:buClr>
                <a:srgbClr val="0D0D0D"/>
              </a:buClr>
              <a:buSzPts val="2400"/>
              <a:buFont typeface="Arial" pitchFamily="0" charset="0"/>
              <a:buChar char="•"/>
            </a:pPr>
            <a:r>
              <a:rPr altLang="zh-CN" baseline="0" b="0"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altLang="zh-CN" baseline="0" b="1" cap="none" sz="2400" i="0" kern="0" lang="en-US" spc="0" strike="noStrike" u="none">
                <a:solidFill>
                  <a:srgbClr val="0D0D0D"/>
                </a:solidFill>
                <a:latin typeface="Times New Roman" pitchFamily="0" charset="0"/>
                <a:ea typeface="Times New Roman" pitchFamily="0" charset="0"/>
                <a:cs typeface="Times New Roman" pitchFamily="0" charset="0"/>
                <a:sym typeface="Times New Roman" pitchFamily="0" charset="0"/>
              </a:rPr>
              <a:t>.</a:t>
            </a:r>
            <a:endParaRPr altLang="en-US" baseline="0" b="1" cap="none" sz="2400" i="0" kern="0" lang="zh-CN" spc="0" strike="noStrike" u="none">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3" name=""/>
        <p:cNvGrpSpPr/>
        <p:nvPr/>
      </p:nvGrpSpPr>
      <p:grpSpPr>
        <a:xfrm>
          <a:off x="0" y="0"/>
          <a:ext cx="0" cy="0"/>
          <a:chOff x="0" y="0"/>
          <a:chExt cx="0" cy="0"/>
        </a:xfrm>
      </p:grpSpPr>
      <p:sp>
        <p:nvSpPr>
          <p:cNvPr id="1048684" name="文本框"/>
          <p:cNvSpPr>
            <a:spLocks noGrp="1"/>
          </p:cNvSpPr>
          <p:nvPr>
            <p:ph type="title"/>
          </p:nvPr>
        </p:nvSpPr>
        <p:spPr>
          <a:xfrm rot="0">
            <a:off x="530942" y="487646"/>
            <a:ext cx="10681335" cy="36195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24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PROJECT FOCUS :</a:t>
            </a:r>
            <a:endParaRPr altLang="en-US" baseline="0" b="1" cap="none" sz="24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685" name="矩形"/>
          <p:cNvSpPr/>
          <p:nvPr/>
        </p:nvSpPr>
        <p:spPr>
          <a:xfrm rot="0">
            <a:off x="533400" y="914400"/>
            <a:ext cx="8527669" cy="5425400"/>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This project focuses on leveraging Excel to analyze employee data. Key tasks include;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457200" marL="457200">
              <a:lnSpc>
                <a:spcPct val="100000"/>
              </a:lnSpc>
              <a:spcBef>
                <a:spcPts val="0"/>
              </a:spcBef>
              <a:spcAft>
                <a:spcPts val="0"/>
              </a:spcAft>
              <a:buClr>
                <a:srgbClr val="000000"/>
              </a:buClr>
              <a:buSzPts val="2400"/>
              <a:buFontTx/>
              <a:buAutoNum type="arabicPeriod"/>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**Data Organization:** Importing, cleaning, and structuring employee data for clarity and consistency.</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2. **Analysis:** Applying Excel functions and formulas to assess performance metrics, filling missing values , and other key indicators.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3. **Visualization:** Creating charts, graphs, and pivot tables to visualize trends and patterns.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4. **Reporting:** Summarizing findings to inform HR strategies and decision-making.</a:t>
            </a: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6" name=""/>
        <p:cNvGrpSpPr/>
        <p:nvPr/>
      </p:nvGrpSpPr>
      <p:grpSpPr>
        <a:xfrm>
          <a:off x="0" y="0"/>
          <a:ext cx="0" cy="0"/>
          <a:chOff x="0" y="0"/>
          <a:chExt cx="0" cy="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89" name="曲线"/>
          <p:cNvSpPr/>
          <p:nvPr/>
        </p:nvSpPr>
        <p:spPr>
          <a:xfrm rot="0">
            <a:off x="7467600" y="182880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1" name="文本框"/>
          <p:cNvSpPr>
            <a:spLocks noGrp="1"/>
          </p:cNvSpPr>
          <p:nvPr>
            <p:ph type="title"/>
          </p:nvPr>
        </p:nvSpPr>
        <p:spPr>
          <a:xfrm rot="0">
            <a:off x="699452" y="891793"/>
            <a:ext cx="5014595" cy="518159"/>
          </a:xfrm>
          <a:prstGeom prst="rect"/>
          <a:noFill/>
          <a:ln w="12700" cap="flat" cmpd="sng">
            <a:noFill/>
            <a:prstDash val="solid"/>
            <a:round/>
          </a:ln>
        </p:spPr>
        <p:txBody>
          <a:bodyPr anchor="t" anchorCtr="0" bIns="0" lIns="0" rIns="0" tIns="16500" vert="horz" wrap="square">
            <a:prstTxWarp prst="textNoShape"/>
            <a:spAutoFit/>
          </a:bodyPr>
          <a:p>
            <a:pPr algn="l" indent="0" marL="12700">
              <a:lnSpc>
                <a:spcPct val="100000"/>
              </a:lnSpc>
              <a:spcBef>
                <a:spcPts val="0"/>
              </a:spcBef>
              <a:spcAft>
                <a:spcPts val="0"/>
              </a:spcAft>
              <a:buNone/>
            </a:pPr>
            <a:r>
              <a:rPr altLang="zh-CN" baseline="0" b="1" cap="none" sz="32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WHO ARE THE END USERS?</a:t>
            </a:r>
            <a:endParaRPr altLang="en-US" baseline="0" b="1" cap="none" sz="32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round/>
          </a:ln>
        </p:spPr>
      </p:pic>
      <p:sp>
        <p:nvSpPr>
          <p:cNvPr id="1048692"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7</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693" name="矩形"/>
          <p:cNvSpPr/>
          <p:nvPr/>
        </p:nvSpPr>
        <p:spPr>
          <a:xfrm rot="0">
            <a:off x="723900" y="2274838"/>
            <a:ext cx="7750540" cy="317009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The end users in employee performance analysis typically include:</a:t>
            </a: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1. **Human Resources (HR) Managers:** They use the insights to make informed decisions about promotions, training, and development.</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2. **Team Leaders and Supervisors:** They apply performance data to provide feedback, set goals, and manage team performance.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000" i="0" kern="0" lang="en-US" spc="0" strike="noStrike" u="none">
                <a:solidFill>
                  <a:srgbClr val="000000"/>
                </a:solidFill>
                <a:latin typeface="Calibri" pitchFamily="0" charset="0"/>
                <a:ea typeface="Calibri" pitchFamily="0" charset="0"/>
                <a:cs typeface="Calibri" pitchFamily="0" charset="0"/>
                <a:sym typeface="Calibri" pitchFamily="0" charset="0"/>
              </a:rPr>
              <a:t>   3. **Employees:** They benefit from feedback and performance evaluations that help them improve and advance in their careers.</a:t>
            </a:r>
            <a:endParaRPr altLang="en-US" baseline="0" b="0" cap="none" sz="1400" i="0" kern="0" lang="zh-CN" spc="0" strike="noStrike" u="none">
              <a:solidFill>
                <a:srgbClr val="000000"/>
              </a:solidFill>
              <a:latin typeface="Arial" pitchFamily="0" charset="0"/>
              <a:ea typeface="Arial" pitchFamily="0" charset="0"/>
              <a:cs typeface="Arial" pitchFamily="0" charset="0"/>
              <a:sym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59"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round/>
          </a:ln>
        </p:spPr>
      </p:pic>
      <p:sp>
        <p:nvSpPr>
          <p:cNvPr id="1048696" name="曲线"/>
          <p:cNvSpPr/>
          <p:nvPr/>
        </p:nvSpPr>
        <p:spPr>
          <a:xfrm rot="0">
            <a:off x="8949659" y="428686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48697" name="曲线"/>
          <p:cNvSpPr/>
          <p:nvPr/>
        </p:nvSpPr>
        <p:spPr>
          <a:xfrm rot="0">
            <a:off x="8000999" y="2108718"/>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round/>
          </a:ln>
        </p:spPr>
      </p:sp>
      <p:sp>
        <p:nvSpPr>
          <p:cNvPr id="1048698" name="曲线"/>
          <p:cNvSpPr/>
          <p:nvPr/>
        </p:nvSpPr>
        <p:spPr>
          <a:xfrm rot="0">
            <a:off x="9087771" y="4514082"/>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sp>
        <p:nvSpPr>
          <p:cNvPr id="1048699" name="文本框"/>
          <p:cNvSpPr>
            <a:spLocks noGrp="1"/>
          </p:cNvSpPr>
          <p:nvPr>
            <p:ph type="title"/>
          </p:nvPr>
        </p:nvSpPr>
        <p:spPr>
          <a:xfrm rot="0">
            <a:off x="558165" y="857885"/>
            <a:ext cx="9763125" cy="575310"/>
          </a:xfrm>
          <a:prstGeom prst="rect"/>
          <a:noFill/>
          <a:ln w="12700" cap="flat" cmpd="sng">
            <a:noFill/>
            <a:prstDash val="solid"/>
            <a:round/>
          </a:ln>
        </p:spPr>
        <p:txBody>
          <a:bodyPr anchor="t" anchorCtr="0" bIns="0" lIns="0" rIns="0" tIns="13325" vert="horz" wrap="square">
            <a:prstTxWarp prst="textNoShape"/>
            <a:spAutoFit/>
          </a:bodyPr>
          <a:p>
            <a:pPr algn="l" indent="0" marL="12700">
              <a:lnSpc>
                <a:spcPct val="100000"/>
              </a:lnSpc>
              <a:spcBef>
                <a:spcPts val="0"/>
              </a:spcBef>
              <a:spcAft>
                <a:spcPts val="0"/>
              </a:spcAft>
              <a:buNone/>
            </a:pPr>
            <a:r>
              <a:rPr altLang="zh-CN" baseline="0" b="1" cap="none" sz="36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OUR SOLUTION AND ITS VALUE PROPOSITION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4"/>
          </a:xfrm>
          <a:prstGeom prst="rect"/>
          <a:noFill/>
          <a:ln w="12700" cap="flat" cmpd="sng">
            <a:noFill/>
            <a:prstDash val="solid"/>
            <a:round/>
          </a:ln>
        </p:spPr>
      </p:pic>
      <p:sp>
        <p:nvSpPr>
          <p:cNvPr id="1048700" name="文本框"/>
          <p:cNvSpPr>
            <a:spLocks noGrp="1"/>
          </p:cNvSpPr>
          <p:nvPr>
            <p:ph type="sldNum"/>
          </p:nvPr>
        </p:nvSpPr>
        <p:spPr>
          <a:xfrm rot="0">
            <a:off x="11353418" y="6473336"/>
            <a:ext cx="151129" cy="191770"/>
          </a:xfrm>
          <a:prstGeom prst="rect"/>
          <a:noFill/>
          <a:ln cap="flat" cmpd="sng">
            <a:noFill/>
            <a:prstDash val="solid"/>
            <a:round/>
          </a:ln>
        </p:spPr>
        <p:txBody>
          <a:bodyPr anchor="t" anchorCtr="0" bIns="0" lIns="0" rIns="0" tIns="6974" vert="horz" wrap="square">
            <a:prstTxWarp prst="textNoShape"/>
            <a:spAutoFit/>
          </a:bodyPr>
          <a:p>
            <a:pPr algn="l" indent="0" marL="38100">
              <a:lnSpc>
                <a:spcPct val="100000"/>
              </a:lnSpc>
              <a:spcBef>
                <a:spcPts val="0"/>
              </a:spcBef>
              <a:spcAft>
                <a:spcPts val="0"/>
              </a:spcAft>
              <a:buNone/>
            </a:pPr>
            <a:fld id="{CAD2D6BD-DE1B-4B5F-8B41-2702339687B9}" type="slidenum">
              <a:rPr altLang="zh-CN" baseline="0" b="0" cap="none" sz="1100" i="0" kern="0" lang="en-US" spc="0" strike="noStrike" u="none">
                <a:solidFill>
                  <a:srgbClr val="2D936B"/>
                </a:solidFill>
                <a:latin typeface="Trebuchet MS" pitchFamily="0" charset="0"/>
                <a:ea typeface="Trebuchet MS" pitchFamily="0" charset="0"/>
                <a:cs typeface="Trebuchet MS" pitchFamily="0" charset="0"/>
                <a:sym typeface="Trebuchet MS" pitchFamily="0" charset="0"/>
              </a:rPr>
              <a:t>8</a:t>
            </a:fld>
            <a:endParaRPr altLang="en-US" baseline="0" b="0" cap="none" sz="1100" i="0" kern="0" lang="zh-CN" spc="0" strike="noStrike" u="none">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48701" name="矩形"/>
          <p:cNvSpPr/>
          <p:nvPr/>
        </p:nvSpPr>
        <p:spPr>
          <a:xfrm rot="0">
            <a:off x="3251479" y="2459602"/>
            <a:ext cx="6102070" cy="2554545"/>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*Filtering – to fill the missing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*Conditional formating- blank values.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3200" i="0" kern="0" lang="en-US" spc="0" strike="noStrike" u="none">
                <a:solidFill>
                  <a:srgbClr val="000000"/>
                </a:solidFill>
                <a:latin typeface="Calibri" pitchFamily="0" charset="0"/>
                <a:ea typeface="Calibri" pitchFamily="0" charset="0"/>
                <a:cs typeface="Calibri" pitchFamily="0" charset="0"/>
                <a:sym typeface="Calibri" pitchFamily="0" charset="0"/>
              </a:rPr>
              <a:t>*Using- Pivot table &amp; Chart.</a:t>
            </a:r>
            <a:endParaRPr altLang="en-US" baseline="0" b="0" cap="none" sz="32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p:bgPr>
    </p:bg>
    <p:spTree>
      <p:nvGrpSpPr>
        <p:cNvPr id="62" name=""/>
        <p:cNvGrpSpPr/>
        <p:nvPr/>
      </p:nvGrpSpPr>
      <p:grpSpPr>
        <a:xfrm>
          <a:off x="0" y="0"/>
          <a:ext cx="0" cy="0"/>
          <a:chOff x="0" y="0"/>
          <a:chExt cx="0" cy="0"/>
        </a:xfrm>
      </p:grpSpPr>
      <p:sp>
        <p:nvSpPr>
          <p:cNvPr id="1048704" name="文本框"/>
          <p:cNvSpPr>
            <a:spLocks noGrp="1"/>
          </p:cNvSpPr>
          <p:nvPr>
            <p:ph type="title"/>
          </p:nvPr>
        </p:nvSpPr>
        <p:spPr>
          <a:xfrm rot="0">
            <a:off x="755332" y="385444"/>
            <a:ext cx="10681335" cy="758190"/>
          </a:xfrm>
          <a:prstGeom prst="rect"/>
          <a:noFill/>
          <a:ln w="12700" cap="flat" cmpd="sng">
            <a:noFill/>
            <a:prstDash val="solid"/>
            <a:round/>
          </a:ln>
        </p:spPr>
        <p:txBody>
          <a:bodyPr anchor="t" anchorCtr="0" bIns="0" lIns="0" rIns="0" tIns="0" vert="horz" wrap="square">
            <a:prstTxWarp prst="textNoShape"/>
            <a:spAutoFit/>
          </a:bodyPr>
          <a:p>
            <a:pPr algn="l" indent="0" marL="0">
              <a:lnSpc>
                <a:spcPct val="100000"/>
              </a:lnSpc>
              <a:spcBef>
                <a:spcPts val="0"/>
              </a:spcBef>
              <a:spcAft>
                <a:spcPts val="0"/>
              </a:spcAft>
              <a:buNone/>
            </a:pPr>
            <a:r>
              <a:rPr altLang="zh-CN" baseline="0" b="1" cap="none" sz="4800" i="0" kern="0" lang="en-US" spc="0" strike="noStrike" u="none">
                <a:solidFill>
                  <a:srgbClr val="000000"/>
                </a:solidFill>
                <a:latin typeface="Trebuchet MS" pitchFamily="0" charset="0"/>
                <a:ea typeface="Trebuchet MS" pitchFamily="0" charset="0"/>
                <a:cs typeface="Trebuchet MS" pitchFamily="0" charset="0"/>
                <a:sym typeface="Trebuchet MS" pitchFamily="0" charset="0"/>
              </a:rPr>
              <a:t>Dataset Description</a:t>
            </a:r>
            <a:endParaRPr altLang="en-US" baseline="0" b="1" cap="none" sz="4800" i="0" kern="0" lang="zh-CN" spc="0" strike="noStrike" u="none">
              <a:solidFill>
                <a:srgbClr val="000000"/>
              </a:solidFill>
              <a:latin typeface="Trebuchet MS" pitchFamily="0" charset="0"/>
              <a:ea typeface="Trebuchet MS" pitchFamily="0" charset="0"/>
              <a:cs typeface="Trebuchet MS" pitchFamily="0" charset="0"/>
              <a:sym typeface="Trebuchet MS" pitchFamily="0" charset="0"/>
            </a:endParaRPr>
          </a:p>
        </p:txBody>
      </p:sp>
      <p:sp>
        <p:nvSpPr>
          <p:cNvPr id="1048705" name="矩形"/>
          <p:cNvSpPr/>
          <p:nvPr/>
        </p:nvSpPr>
        <p:spPr>
          <a:xfrm rot="0" flipH="1">
            <a:off x="910757" y="1209577"/>
            <a:ext cx="8142166" cy="5262979"/>
          </a:xfrm>
          <a:prstGeom prst="rect"/>
          <a:noFill/>
          <a:ln w="12700" cap="flat" cmpd="sng">
            <a:noFill/>
            <a:prstDash val="solid"/>
            <a:round/>
          </a:ln>
        </p:spPr>
        <p:txBody>
          <a:bodyPr anchor="t" anchorCtr="0" bIns="45700" lIns="91425" rIns="91425" tIns="45700" vert="horz" wrap="square">
            <a:prstTxWarp prst="textNoShape"/>
            <a:spAutoFit/>
          </a:bodyPr>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Employee data set- Kaggle</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There are 26 features</a:t>
            </a:r>
            <a:endPar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The important ten features are,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Employment ID</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*First name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*Last name </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*Gender</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status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type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*Employee classification</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*Performance score</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*Current employee ratings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r>
              <a:rPr altLang="zh-CN" baseline="0" b="0" cap="none" sz="2400" i="0" kern="0" lang="en-US" spc="0" strike="noStrike" u="none">
                <a:solidFill>
                  <a:srgbClr val="000000"/>
                </a:solidFill>
                <a:latin typeface="Calibri" pitchFamily="0" charset="0"/>
                <a:ea typeface="Calibri" pitchFamily="0" charset="0"/>
                <a:cs typeface="Calibri" pitchFamily="0" charset="0"/>
                <a:sym typeface="Calibri" pitchFamily="0" charset="0"/>
              </a:rPr>
              <a:t>        * Business units</a:t>
            </a:r>
            <a:endParaRPr altLang="zh-CN" baseline="0" b="0" cap="none" sz="1400" i="0" kern="0" lang="en-US" spc="0" strike="noStrike" u="none">
              <a:solidFill>
                <a:srgbClr val="000000"/>
              </a:solidFill>
              <a:latin typeface="Arial" pitchFamily="0" charset="0"/>
              <a:ea typeface="Arial" pitchFamily="0" charset="0"/>
              <a:cs typeface="Arial" pitchFamily="0" charset="0"/>
              <a:sym typeface="Arial" pitchFamily="0" charset="0"/>
            </a:endParaRPr>
          </a:p>
          <a:p>
            <a:pPr algn="l" indent="0" marL="0">
              <a:lnSpc>
                <a:spcPct val="100000"/>
              </a:lnSpc>
              <a:spcBef>
                <a:spcPts val="0"/>
              </a:spcBef>
              <a:spcAft>
                <a:spcPts val="0"/>
              </a:spcAft>
              <a:buNone/>
            </a:pPr>
            <a:endParaRPr altLang="en-US" baseline="0" b="0" cap="none" sz="2400" i="0" kern="0" lang="zh-CN" spc="0" strike="noStrike" u="none">
              <a:solidFill>
                <a:srgbClr val="000000"/>
              </a:solidFill>
              <a:latin typeface="Calibri" pitchFamily="0" charset="0"/>
              <a:ea typeface="Calibri" pitchFamily="0" charset="0"/>
              <a:cs typeface="Calibri" pitchFamily="0" charset="0"/>
              <a:sym typeface="Calibri"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EEECE1"/>
      </a:dk2>
      <a:lt2>
        <a:srgbClr val="1F497D"/>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M2012K11I</dc:creator>
  <cp:lastModifiedBy>root</cp:lastModifiedBy>
  <dcterms:created xsi:type="dcterms:W3CDTF">2024-10-25T05:59:25Z</dcterms:created>
  <dcterms:modified xsi:type="dcterms:W3CDTF">2024-10-25T05:59:25Z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d661af4ddafc4b7f9d725c9b7cacfc6b</vt:lpwstr>
  </property>
</Properties>
</file>