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89" y="-217025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2022.3.0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E2F01-97F0-FB9E-264E-7F8F38294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3" y="1093715"/>
            <a:ext cx="10569521" cy="1860832"/>
          </a:xfrm>
          <a:prstGeom prst="rect">
            <a:avLst/>
          </a:prstGeom>
        </p:spPr>
      </p:pic>
      <p:sp>
        <p:nvSpPr>
          <p:cNvPr id="7" name="AutoShape 2" descr="Best Like, Share and Subscribe Illustration download in PNG &amp; Vector format">
            <a:extLst>
              <a:ext uri="{FF2B5EF4-FFF2-40B4-BE49-F238E27FC236}">
                <a16:creationId xmlns:a16="http://schemas.microsoft.com/office/drawing/2014/main" id="{A7E52130-6785-67D3-C9DE-6C69B7149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Like Comment Share PNGs for Free Download">
            <a:extLst>
              <a:ext uri="{FF2B5EF4-FFF2-40B4-BE49-F238E27FC236}">
                <a16:creationId xmlns:a16="http://schemas.microsoft.com/office/drawing/2014/main" id="{B84362CF-46BF-8E3A-E90F-5D2D6008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28" y="15613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338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89" y="-217025"/>
            <a:ext cx="1518771" cy="1518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524D0-53C9-BD99-FA75-5675DEC63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CA3E4-3B29-2696-0261-D09F3EC7B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548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Swapnajeet A</cp:lastModifiedBy>
  <cp:revision>52</cp:revision>
  <dcterms:created xsi:type="dcterms:W3CDTF">2023-06-12T11:11:52Z</dcterms:created>
  <dcterms:modified xsi:type="dcterms:W3CDTF">2023-08-13T01:25:49Z</dcterms:modified>
</cp:coreProperties>
</file>