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FX Volatility Monitoring: Cross-Currency Thresholding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Dynamic Risk Identification using Prophet, GARCH &amp; Bollinger Bands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Business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Manual OHLC thresholds are static and conservative.</a:t>
            </a:r>
          </a:p>
          <a:p>
            <a:r>
              <a:t>- Cross pairs (e.g., INRJPY) are constructed synthetically.</a:t>
            </a:r>
          </a:p>
          <a:p>
            <a:r>
              <a:t>- Need for proactive, real-time monitoring logic.</a:t>
            </a:r>
          </a:p>
          <a:p>
            <a:r>
              <a:t>- Goal: Automate and fine-tune alerting for market regime shifts.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Synthetic Volatility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Construct cross-pair rate: A/B = A/USD ÷ B/USD</a:t>
            </a:r>
          </a:p>
          <a:p>
            <a:r>
              <a:t>- Compute log returns and rolling std × √252</a:t>
            </a:r>
          </a:p>
          <a:p>
            <a:r>
              <a:t>- Use volatility series for all model thresholding logic.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Thresholding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Manual: max(base_leg, quote_leg)</a:t>
            </a:r>
          </a:p>
          <a:p>
            <a:r>
              <a:t>- Prophet: Forecast with 90% CI</a:t>
            </a:r>
          </a:p>
          <a:p>
            <a:r>
              <a:t>- Bollinger Band: μ + 2σ rolling window</a:t>
            </a:r>
          </a:p>
          <a:p>
            <a:r>
              <a:t>- GARCH: Forecast from volatility clustering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Breach Detection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flag is raised if volatility &gt; any of:</a:t>
            </a:r>
          </a:p>
          <a:p>
            <a:r>
              <a:t>- Prophet upper CI</a:t>
            </a:r>
          </a:p>
          <a:p>
            <a:r>
              <a:t>- Bollinger upper band</a:t>
            </a:r>
          </a:p>
          <a:p>
            <a:r>
              <a:t>- GARCH forecast</a:t>
            </a:r>
          </a:p>
          <a:p>
            <a:r>
              <a:t>- Manual threshold</a:t>
            </a:r>
          </a:p>
          <a:p/>
          <a:p>
            <a:r>
              <a:t>Result: Proactive capture of volatility shifts missed by manual rules.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Visual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Build synthetic FX rate (INRJPY)</a:t>
            </a:r>
          </a:p>
          <a:p>
            <a:r>
              <a:t>2. Compute rolling volatility</a:t>
            </a:r>
          </a:p>
          <a:p>
            <a:r>
              <a:t>3. Fit Prophet, GARCH, Bollinger models</a:t>
            </a:r>
          </a:p>
          <a:p>
            <a:r>
              <a:t>4. Overlay thresholds</a:t>
            </a:r>
          </a:p>
          <a:p>
            <a:r>
              <a:t>5. Raise alert if any threshold breached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| Feature         | Manual | Dynamic (P/B/G) |</a:t>
            </a:r>
          </a:p>
          <a:p>
            <a:r>
              <a:t>|----------------|--------|-----------------|</a:t>
            </a:r>
          </a:p>
          <a:p>
            <a:r>
              <a:t>| Reacts to shocks | No     | Yes             |</a:t>
            </a:r>
          </a:p>
          <a:p>
            <a:r>
              <a:t>| Tail coverage   | Weak   | Strong          |</a:t>
            </a:r>
          </a:p>
          <a:p>
            <a:r>
              <a:t>| Confidence Bands| No     | Yes             |</a:t>
            </a:r>
          </a:p>
          <a:p>
            <a:r>
              <a:t>| Ops Trust       | Moderate| High (Explainable)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Share dashboard with Ops for feedback</a:t>
            </a:r>
          </a:p>
          <a:p>
            <a:r>
              <a:t>- Add model residual checks</a:t>
            </a:r>
          </a:p>
          <a:p>
            <a:r>
              <a:t>- Enable side-by-side view with manual thresholds</a:t>
            </a:r>
          </a:p>
          <a:p>
            <a:r>
              <a:t>- Monitor effectiveness in pilot rollout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