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Model-Backed Thresholding (Tab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Confidence in ML &amp; Statistical Forecasting for FX Volatility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Why Use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Different models detect different behaviors</a:t>
            </a:r>
          </a:p>
          <a:p>
            <a:r>
              <a:t>- Some are better at short-term trends, others at structural shifts</a:t>
            </a:r>
          </a:p>
          <a:p>
            <a:r>
              <a:t>- Using multiple models gives a more robust and explainable alerting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What Each Model Brings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Prophet: Forecasts expected volatility + uncertainty (CI)</a:t>
            </a:r>
          </a:p>
          <a:p>
            <a:r>
              <a:t>- GARCH: Captures volatility clustering, reacts to shocks</a:t>
            </a:r>
          </a:p>
          <a:p>
            <a:r>
              <a:t>- Bollinger Bands: Responds to trend + deviation in real time</a:t>
            </a:r>
          </a:p>
          <a:p>
            <a:r>
              <a:t>- Random Forest / LSTM: Learn from complex patterns</a:t>
            </a:r>
          </a:p>
          <a:p>
            <a:r>
              <a:t>- HMM: Detects hidden regimes (e.g., stable vs volatile market)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Regime Shifts via 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HMM segments volatility into discrete regimes (e.g., low vs high risk)</a:t>
            </a:r>
          </a:p>
          <a:p>
            <a:r>
              <a:t>- Useful for identifying shift zones and long-term trend changes</a:t>
            </a:r>
          </a:p>
          <a:p>
            <a:r>
              <a:t>- Can adapt thresholds or alert logic depending on regime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Confidence &amp; Control for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 models are validated against actual data</a:t>
            </a:r>
          </a:p>
          <a:p>
            <a:r>
              <a:t>- You always see manual threshold as baseline</a:t>
            </a:r>
          </a:p>
          <a:p>
            <a:r>
              <a:t>- Flags only raised when multiple signals agree</a:t>
            </a:r>
          </a:p>
          <a:p>
            <a:r>
              <a:t>- You stay in control: models enhance, not replace manual 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Multi-model approach provides better coverage</a:t>
            </a:r>
          </a:p>
          <a:p>
            <a:r>
              <a:t>- HMM adds long-term trend awareness</a:t>
            </a:r>
          </a:p>
          <a:p>
            <a:r>
              <a:t>- Manual logic remains visible as fallback</a:t>
            </a:r>
          </a:p>
          <a:p>
            <a:r>
              <a:t>- Your feedback loop will guide final tuning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Drivers (Tab 3 Model Explainability)</a:t>
            </a:r>
          </a:p>
        </p:txBody>
      </p:sp>
      <p:pic>
        <p:nvPicPr>
          <p:cNvPr id="3" name="Picture 2" descr="tab3_feature_importance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