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2A1A27-8BD4-4C7A-AC67-43B13B9C7E5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F4FC36-9FC0-4D43-A7B8-7CE8E4BFB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Duang Dee Web Application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view a temple’s history page of the temple’s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users can view a temple’s history</a:t>
            </a:r>
          </a:p>
        </p:txBody>
      </p:sp>
    </p:spTree>
    <p:extLst>
      <p:ext uri="{BB962C8B-B14F-4D97-AF65-F5344CB8AC3E}">
        <p14:creationId xmlns:p14="http://schemas.microsoft.com/office/powerpoint/2010/main" val="24669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The system shall provide a control (e.g. menu bar) for users to choose.</a:t>
            </a:r>
          </a:p>
          <a:p>
            <a:r>
              <a:rPr lang="en-US" dirty="0"/>
              <a:t>2.  Users click “History” button.</a:t>
            </a:r>
          </a:p>
          <a:p>
            <a:r>
              <a:rPr lang="en-US" dirty="0"/>
              <a:t>3.  The system shall retrieve the temple’s history from the database.</a:t>
            </a:r>
          </a:p>
          <a:p>
            <a:r>
              <a:rPr lang="en-US" dirty="0"/>
              <a:t>4.  The system shall provide the temple’s history page for users.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134394"/>
            <a:ext cx="1719262" cy="3798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586662" cy="4167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85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Wat Duang Dee Web Application </vt:lpstr>
      <vt:lpstr>The users can view a temple’s history</vt:lpstr>
      <vt:lpstr>Step for work</vt:lpstr>
      <vt:lpstr>Activity Diagram</vt:lpstr>
      <vt:lpstr>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Duang Dee Web Application</dc:title>
  <dc:creator>Dang</dc:creator>
  <cp:lastModifiedBy>Dang</cp:lastModifiedBy>
  <cp:revision>4</cp:revision>
  <dcterms:created xsi:type="dcterms:W3CDTF">2015-04-24T16:09:15Z</dcterms:created>
  <dcterms:modified xsi:type="dcterms:W3CDTF">2015-04-24T16:33:05Z</dcterms:modified>
</cp:coreProperties>
</file>