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S.SURIYA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312214325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2103DB11B5BCE47B102457BF24D9E2AA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43</cp:revision>
  <dcterms:created xsi:type="dcterms:W3CDTF">2024-03-29T15:07:22Z</dcterms:created>
  <dcterms:modified xsi:type="dcterms:W3CDTF">2024-08-28T09:34:37Z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