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rizar2/Statistical-Learning/tree/main/Proyect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 smtClean="0"/>
              <a:t>Clasificación de vinos</a:t>
            </a:r>
            <a:endParaRPr lang="es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 dirty="0" smtClean="0"/>
              <a:t>Silvio Alejandro Urizar Salazar</a:t>
            </a:r>
          </a:p>
          <a:p>
            <a:r>
              <a:rPr lang="es-US" dirty="0" err="1" smtClean="0"/>
              <a:t>Statistical</a:t>
            </a:r>
            <a:r>
              <a:rPr lang="es-US" dirty="0" smtClean="0"/>
              <a:t> </a:t>
            </a:r>
            <a:r>
              <a:rPr lang="es-US" dirty="0" err="1" smtClean="0"/>
              <a:t>Learning</a:t>
            </a:r>
            <a:r>
              <a:rPr lang="es-US" dirty="0" smtClean="0"/>
              <a:t> 1</a:t>
            </a:r>
            <a:endParaRPr lang="es-US" dirty="0"/>
          </a:p>
        </p:txBody>
      </p:sp>
      <p:pic>
        <p:nvPicPr>
          <p:cNvPr id="1032" name="Picture 8" descr="Saving and storing wine - Vacu V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987" y="546453"/>
            <a:ext cx="4835625" cy="31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13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Estandarización</a:t>
            </a:r>
            <a:endParaRPr lang="es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2226629"/>
            <a:ext cx="8915400" cy="357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23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Set de entrenamiento y pruebas</a:t>
            </a: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Se dividió el </a:t>
            </a:r>
            <a:r>
              <a:rPr lang="es-US" dirty="0" err="1" smtClean="0"/>
              <a:t>dataset</a:t>
            </a:r>
            <a:r>
              <a:rPr lang="es-US" dirty="0" smtClean="0"/>
              <a:t> completo en 50% para entrenamiento y 50% para pruebas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356338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Método de ML a utilizar</a:t>
            </a: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Se utilizó el método KNN</a:t>
            </a:r>
          </a:p>
          <a:p>
            <a:r>
              <a:rPr lang="es-US" dirty="0" smtClean="0"/>
              <a:t>Se utilizaron distintos valores de K</a:t>
            </a:r>
          </a:p>
          <a:p>
            <a:r>
              <a:rPr lang="es-US" dirty="0" smtClean="0"/>
              <a:t>Se determinó el valor de K que maximiza el </a:t>
            </a:r>
            <a:r>
              <a:rPr lang="es-US" dirty="0" err="1" smtClean="0"/>
              <a:t>accuracy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50355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X </a:t>
            </a:r>
            <a:r>
              <a:rPr lang="es-US" dirty="0" err="1" smtClean="0"/>
              <a:t>Validation</a:t>
            </a: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Set de datos pequeño</a:t>
            </a:r>
          </a:p>
          <a:p>
            <a:r>
              <a:rPr lang="es-US" dirty="0" smtClean="0"/>
              <a:t>Se formaron diversos sets de entrenamiento y pruebas</a:t>
            </a:r>
          </a:p>
          <a:p>
            <a:r>
              <a:rPr lang="es-US" dirty="0" err="1" smtClean="0"/>
              <a:t>Accuracy</a:t>
            </a:r>
            <a:r>
              <a:rPr lang="es-US" dirty="0" smtClean="0"/>
              <a:t> promedio para un valor de K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383175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Resultados</a:t>
            </a:r>
            <a:endParaRPr lang="es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654628"/>
            <a:ext cx="7410994" cy="451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95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Resultados</a:t>
            </a:r>
            <a:endParaRPr lang="es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914" y="1697114"/>
            <a:ext cx="7715795" cy="468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73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Resultados</a:t>
            </a: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Accuracy</a:t>
            </a:r>
            <a:r>
              <a:rPr lang="es-US" dirty="0" smtClean="0"/>
              <a:t> máximo para modelo sin estandarizar: 0.71, k = 1</a:t>
            </a:r>
          </a:p>
          <a:p>
            <a:r>
              <a:rPr lang="es-US" dirty="0" err="1" smtClean="0"/>
              <a:t>Accuracy</a:t>
            </a:r>
            <a:r>
              <a:rPr lang="es-US" dirty="0" smtClean="0"/>
              <a:t> máximo para modelo estandarizado: 0.96 k = 17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85350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Conclusiones</a:t>
            </a: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El modelo KNN fue eficiente para clasificar los vinos</a:t>
            </a:r>
          </a:p>
          <a:p>
            <a:r>
              <a:rPr lang="es-US" dirty="0" smtClean="0"/>
              <a:t>El </a:t>
            </a:r>
            <a:r>
              <a:rPr lang="es-US" dirty="0" err="1" smtClean="0"/>
              <a:t>accuracy</a:t>
            </a:r>
            <a:r>
              <a:rPr lang="es-US" dirty="0" smtClean="0"/>
              <a:t> máximo obtenido fue de 0.96, para k = 17</a:t>
            </a:r>
          </a:p>
          <a:p>
            <a:r>
              <a:rPr lang="es-US" dirty="0" smtClean="0"/>
              <a:t>La estandarización de los datos permitió obtener mejores resultados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504010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Recomendaciones</a:t>
            </a: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Obtener más muestras para evitar sobreestimación</a:t>
            </a:r>
          </a:p>
          <a:p>
            <a:r>
              <a:rPr lang="es-US" dirty="0" smtClean="0"/>
              <a:t>Analizar el patrón periódico en el </a:t>
            </a:r>
            <a:r>
              <a:rPr lang="es-US" dirty="0" err="1" smtClean="0"/>
              <a:t>accuracy</a:t>
            </a:r>
            <a:r>
              <a:rPr lang="es-US" dirty="0" smtClean="0"/>
              <a:t> para el modelo estandarizado</a:t>
            </a:r>
          </a:p>
          <a:p>
            <a:r>
              <a:rPr lang="es-US" dirty="0" smtClean="0"/>
              <a:t>Comparar los resultados con otros modelos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094664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Mayor información</a:t>
            </a: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Enlace para visualización de análisis completo:</a:t>
            </a:r>
          </a:p>
          <a:p>
            <a:endParaRPr lang="es-US" dirty="0"/>
          </a:p>
          <a:p>
            <a:endParaRPr lang="es-US" dirty="0" smtClean="0"/>
          </a:p>
          <a:p>
            <a:endParaRPr lang="es-US" dirty="0"/>
          </a:p>
          <a:p>
            <a:r>
              <a:rPr lang="es-US" dirty="0">
                <a:hlinkClick r:id="rId2"/>
              </a:rPr>
              <a:t>https://</a:t>
            </a:r>
            <a:r>
              <a:rPr lang="es-US" dirty="0" smtClean="0">
                <a:hlinkClick r:id="rId2"/>
              </a:rPr>
              <a:t>github.com/surizar2/Statistical-Learning/tree/main/Proyecto</a:t>
            </a:r>
            <a:endParaRPr lang="es-US" dirty="0" smtClean="0"/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80614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Contenido</a:t>
            </a: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Objetivos</a:t>
            </a:r>
          </a:p>
          <a:p>
            <a:r>
              <a:rPr lang="es-US" dirty="0" smtClean="0"/>
              <a:t>Descripción del problema</a:t>
            </a:r>
          </a:p>
          <a:p>
            <a:r>
              <a:rPr lang="es-US" dirty="0" smtClean="0"/>
              <a:t>Descripción de los datos</a:t>
            </a:r>
          </a:p>
          <a:p>
            <a:r>
              <a:rPr lang="es-US" dirty="0" smtClean="0"/>
              <a:t>Modelo y metodología</a:t>
            </a:r>
          </a:p>
          <a:p>
            <a:r>
              <a:rPr lang="es-US" dirty="0" smtClean="0"/>
              <a:t>Resultados</a:t>
            </a:r>
          </a:p>
          <a:p>
            <a:r>
              <a:rPr lang="es-US" dirty="0" smtClean="0"/>
              <a:t>Conclusiones</a:t>
            </a:r>
          </a:p>
          <a:p>
            <a:r>
              <a:rPr lang="es-US" dirty="0" smtClean="0"/>
              <a:t>Recomendaciones</a:t>
            </a:r>
          </a:p>
          <a:p>
            <a:r>
              <a:rPr lang="es-US" dirty="0" smtClean="0"/>
              <a:t>Mayor información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29834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Objetivos</a:t>
            </a: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Analizar los datos proporcionados sobre las propiedades físicas y químicas de un conjunto de vinos italianos.</a:t>
            </a:r>
          </a:p>
          <a:p>
            <a:r>
              <a:rPr lang="es-US" dirty="0" smtClean="0"/>
              <a:t>Determinar la clase de vino que se está analizando utilizando </a:t>
            </a:r>
            <a:r>
              <a:rPr lang="es-US" dirty="0" err="1" smtClean="0"/>
              <a:t>métdos</a:t>
            </a:r>
            <a:r>
              <a:rPr lang="es-US" dirty="0" smtClean="0"/>
              <a:t> de Machine </a:t>
            </a:r>
            <a:r>
              <a:rPr lang="es-US" dirty="0" err="1" smtClean="0"/>
              <a:t>Learning</a:t>
            </a:r>
            <a:r>
              <a:rPr lang="es-US" dirty="0" smtClean="0"/>
              <a:t>.</a:t>
            </a:r>
            <a:endParaRPr lang="es-US" dirty="0"/>
          </a:p>
        </p:txBody>
      </p:sp>
      <p:pic>
        <p:nvPicPr>
          <p:cNvPr id="2050" name="Picture 2" descr="What Is A Standard Pour And Why Should I Care? | VinePa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432" y="3988850"/>
            <a:ext cx="3679180" cy="192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02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Descripción del problema</a:t>
            </a: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Una empresa distribuidora de vinos basada en </a:t>
            </a:r>
            <a:r>
              <a:rPr lang="es-US" dirty="0" err="1" smtClean="0"/>
              <a:t>Genoa</a:t>
            </a:r>
            <a:r>
              <a:rPr lang="es-US" dirty="0" smtClean="0"/>
              <a:t> posee vinos que provienen de tres distintos viñedos. Para determinar la procedencia de los lotes de vinos, se toma una muestra de los vinos producidos por cada viñedo y se llevan a cabo análisis fisicoquímicos. A partir de esta muestra, se desea determinar el viñedo de origen de una futura muestra de origen desconocido.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32573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Descripción de los datos</a:t>
            </a: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178 registros</a:t>
            </a:r>
          </a:p>
          <a:p>
            <a:r>
              <a:rPr lang="es-US" dirty="0" smtClean="0"/>
              <a:t>13 variables independientes</a:t>
            </a:r>
          </a:p>
          <a:p>
            <a:r>
              <a:rPr lang="es-US" dirty="0" smtClean="0"/>
              <a:t>Variable objetivo ‘</a:t>
            </a:r>
            <a:r>
              <a:rPr lang="es-US" dirty="0" err="1" smtClean="0"/>
              <a:t>class</a:t>
            </a:r>
            <a:r>
              <a:rPr lang="es-US" dirty="0" smtClean="0"/>
              <a:t>’</a:t>
            </a:r>
            <a:endParaRPr lang="es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441167"/>
            <a:ext cx="8712083" cy="20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4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Descripción de los datos</a:t>
            </a:r>
            <a:endParaRPr lang="es-U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1" y="1623454"/>
            <a:ext cx="10504171" cy="42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0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584" y="1466579"/>
            <a:ext cx="10451239" cy="423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7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57" y="123888"/>
            <a:ext cx="6984274" cy="673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5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Metodología a implementar</a:t>
            </a: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Estandarización de datos</a:t>
            </a:r>
          </a:p>
          <a:p>
            <a:r>
              <a:rPr lang="es-US" dirty="0" smtClean="0"/>
              <a:t>Set de entrenamiento y pruebas</a:t>
            </a:r>
          </a:p>
          <a:p>
            <a:r>
              <a:rPr lang="es-US" dirty="0" smtClean="0"/>
              <a:t>Modelo KNN</a:t>
            </a:r>
          </a:p>
          <a:p>
            <a:r>
              <a:rPr lang="es-US" dirty="0" err="1" smtClean="0"/>
              <a:t>XValidation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63230722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</TotalTime>
  <Words>322</Words>
  <Application>Microsoft Office PowerPoint</Application>
  <PresentationFormat>Panorámica</PresentationFormat>
  <Paragraphs>57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Espiral</vt:lpstr>
      <vt:lpstr>Clasificación de vinos</vt:lpstr>
      <vt:lpstr>Contenido</vt:lpstr>
      <vt:lpstr>Objetivos</vt:lpstr>
      <vt:lpstr>Descripción del problema</vt:lpstr>
      <vt:lpstr>Descripción de los datos</vt:lpstr>
      <vt:lpstr>Descripción de los datos</vt:lpstr>
      <vt:lpstr>Presentación de PowerPoint</vt:lpstr>
      <vt:lpstr>Presentación de PowerPoint</vt:lpstr>
      <vt:lpstr>Metodología a implementar</vt:lpstr>
      <vt:lpstr>Estandarización</vt:lpstr>
      <vt:lpstr>Set de entrenamiento y pruebas</vt:lpstr>
      <vt:lpstr>Método de ML a utilizar</vt:lpstr>
      <vt:lpstr>X Validation</vt:lpstr>
      <vt:lpstr>Resultados</vt:lpstr>
      <vt:lpstr>Resultados</vt:lpstr>
      <vt:lpstr>Resultados</vt:lpstr>
      <vt:lpstr>Conclusiones</vt:lpstr>
      <vt:lpstr>Recomendaciones</vt:lpstr>
      <vt:lpstr>Mayor información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 de vinos</dc:title>
  <dc:creator>silvio urizar</dc:creator>
  <cp:lastModifiedBy>silvio urizar</cp:lastModifiedBy>
  <cp:revision>7</cp:revision>
  <dcterms:created xsi:type="dcterms:W3CDTF">2023-06-21T03:44:46Z</dcterms:created>
  <dcterms:modified xsi:type="dcterms:W3CDTF">2023-06-21T04:43:27Z</dcterms:modified>
</cp:coreProperties>
</file>