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3"/>
  </p:notesMasterIdLst>
  <p:handoutMasterIdLst>
    <p:handoutMasterId r:id="rId14"/>
  </p:handoutMasterIdLst>
  <p:sldIdLst>
    <p:sldId id="296" r:id="rId4"/>
    <p:sldId id="264" r:id="rId5"/>
    <p:sldId id="265" r:id="rId6"/>
    <p:sldId id="266" r:id="rId7"/>
    <p:sldId id="405" r:id="rId8"/>
    <p:sldId id="350" r:id="rId9"/>
    <p:sldId id="407" r:id="rId10"/>
    <p:sldId id="408" r:id="rId11"/>
    <p:sldId id="273" r:id="rId12"/>
  </p:sldIdLst>
  <p:sldSz cx="12192000" cy="6858000"/>
  <p:notesSz cx="6858000" cy="9144000"/>
  <p:custDataLst>
    <p:tags r:id="rId1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4"/>
            <p14:sldId id="265"/>
            <p14:sldId id="266"/>
            <p14:sldId id="405"/>
            <p14:sldId id="350"/>
            <p14:sldId id="407"/>
            <p14:sldId id="408"/>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291" autoAdjust="0"/>
  </p:normalViewPr>
  <p:slideViewPr>
    <p:cSldViewPr>
      <p:cViewPr varScale="1">
        <p:scale>
          <a:sx n="86" d="100"/>
          <a:sy n="86" d="100"/>
        </p:scale>
        <p:origin x="66" y="17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06/02/2020</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7</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dirty="0"/>
          </a:p>
        </p:txBody>
      </p:sp>
    </p:spTree>
    <p:extLst>
      <p:ext uri="{BB962C8B-B14F-4D97-AF65-F5344CB8AC3E}">
        <p14:creationId xmlns:p14="http://schemas.microsoft.com/office/powerpoint/2010/main" val="136626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6.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5.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46" name="think-cell Slide" r:id="rId4" imgW="360" imgH="360" progId="">
                  <p:embed/>
                </p:oleObj>
              </mc:Choice>
              <mc:Fallback>
                <p:oleObj name="think-cell Slide" r:id="rId4" imgW="360" imgH="360"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0" name="think-cell Slide" r:id="rId4" imgW="360" imgH="360" progId="">
                  <p:embed/>
                </p:oleObj>
              </mc:Choice>
              <mc:Fallback>
                <p:oleObj name="think-cell Slide" r:id="rId4" imgW="360" imgH="360" progId="">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0" name="think-cell Slide" r:id="rId4" imgW="360" imgH="360" progId="">
                  <p:embed/>
                </p:oleObj>
              </mc:Choice>
              <mc:Fallback>
                <p:oleObj name="think-cell Slide" r:id="rId4" imgW="360" imgH="360"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72" name="think-cell Slide" r:id="rId4" imgW="360" imgH="360" progId="">
                  <p:embed/>
                </p:oleObj>
              </mc:Choice>
              <mc:Fallback>
                <p:oleObj name="think-cell Slide" r:id="rId4" imgW="360" imgH="36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597" name="think-cell Slide" r:id="rId4" imgW="360" imgH="360" progId="">
                  <p:embed/>
                </p:oleObj>
              </mc:Choice>
              <mc:Fallback>
                <p:oleObj name="think-cell Slide" r:id="rId4" imgW="360" imgH="360" progId="">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53"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9642"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smtClean="0"/>
              <a:t>Click to edit Master title style</a:t>
            </a:r>
            <a:endParaRPr lang="en-GB" dirty="0"/>
          </a:p>
        </p:txBody>
      </p:sp>
      <p:sp>
        <p:nvSpPr>
          <p:cNvPr id="14" name="Text Placeholder 7">
            <a:extLst>
              <a:ext uri="{FF2B5EF4-FFF2-40B4-BE49-F238E27FC236}">
                <a16:creationId xmlns=""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1" name="think-cell Slide" r:id="rId4" imgW="360" imgH="360" progId="">
                  <p:embed/>
                </p:oleObj>
              </mc:Choice>
              <mc:Fallback>
                <p:oleObj name="think-cell Slide" r:id="rId4" imgW="360" imgH="360" progId="">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2" name="think-cell Slide" r:id="rId4" imgW="360" imgH="360" progId="">
                  <p:embed/>
                </p:oleObj>
              </mc:Choice>
              <mc:Fallback>
                <p:oleObj name="think-cell Slide" r:id="rId4" imgW="360" imgH="360"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slideLayout" Target="../slideLayouts/slideLayout12.xml"/><Relationship Id="rId7" Type="http://schemas.openxmlformats.org/officeDocument/2006/relationships/vmlDrawing" Target="../drawings/vmlDrawing6.v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image" Target="../media/image1.emf"/><Relationship Id="rId4" Type="http://schemas.openxmlformats.org/officeDocument/2006/relationships/slideLayout" Target="../slideLayouts/slideLayout13.xml"/><Relationship Id="rId9"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2.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47" name="think-cell Slide" r:id="rId13" imgW="360" imgH="360" progId="">
                  <p:embed/>
                </p:oleObj>
              </mc:Choice>
              <mc:Fallback>
                <p:oleObj name="think-cell Slide" r:id="rId13" imgW="360" imgH="360" progId="">
                  <p:embed/>
                  <p:pic>
                    <p:nvPicPr>
                      <p:cNvPr id="0" name="Picture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 xmlns:a16="http://schemas.microsoft.com/office/drawing/2014/main"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83" r:id="rId7"/>
    <p:sldLayoutId id="2147483821" r:id="rId8"/>
    <p:sldLayoutId id="2147483877"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26" name="think-cell Slide" r:id="rId9" imgW="360" imgH="360" progId="">
                  <p:embed/>
                </p:oleObj>
              </mc:Choice>
              <mc:Fallback>
                <p:oleObj name="think-cell Slide" r:id="rId9" imgW="360" imgH="360" progId="">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 xmlns:a16="http://schemas.microsoft.com/office/drawing/2014/main"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2" name="think-cell Slide" r:id="rId6" imgW="360" imgH="360" progId="">
                  <p:embed/>
                </p:oleObj>
              </mc:Choice>
              <mc:Fallback>
                <p:oleObj name="think-cell Slide" r:id="rId6" imgW="360" imgH="360" progId="">
                  <p:embed/>
                  <p:pic>
                    <p:nvPicPr>
                      <p:cNvPr id="0"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tags" Target="../tags/tag18.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5.png"/><Relationship Id="rId2" Type="http://schemas.openxmlformats.org/officeDocument/2006/relationships/tags" Target="../tags/tag19.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png"/><Relationship Id="rId2" Type="http://schemas.openxmlformats.org/officeDocument/2006/relationships/tags" Target="../tags/tag2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 xmlns:a16="http://schemas.microsoft.com/office/drawing/2014/main" id="{61B8B409-591E-4F4C-BDA2-E292A2B3E02A}"/>
              </a:ext>
            </a:extLst>
          </p:cNvPr>
          <p:cNvSpPr>
            <a:spLocks noGrp="1"/>
          </p:cNvSpPr>
          <p:nvPr>
            <p:ph type="body" sz="quarter" idx="11"/>
          </p:nvPr>
        </p:nvSpPr>
        <p:spPr/>
        <p:txBody>
          <a:bodyPr>
            <a:normAutofit/>
          </a:bodyPr>
          <a:lstStyle/>
          <a:p>
            <a:r>
              <a:rPr lang="en-US" sz="6000" u="sng" dirty="0" smtClean="0">
                <a:latin typeface="Baskerville Old Face" pitchFamily="18" charset="0"/>
              </a:rPr>
              <a:t>Dance Studio</a:t>
            </a:r>
            <a:endParaRPr lang="en-US" sz="6000" u="sng" dirty="0">
              <a:latin typeface="Baskerville Old Face" pitchFamily="18" charset="0"/>
            </a:endParaRPr>
          </a:p>
        </p:txBody>
      </p:sp>
      <p:sp>
        <p:nvSpPr>
          <p:cNvPr id="3" name="Sous-titre 2">
            <a:extLst>
              <a:ext uri="{FF2B5EF4-FFF2-40B4-BE49-F238E27FC236}">
                <a16:creationId xmlns="" xmlns:a16="http://schemas.microsoft.com/office/drawing/2014/main" id="{B479E337-09CA-4F50-9067-64D4BC4D4C45}"/>
              </a:ext>
            </a:extLst>
          </p:cNvPr>
          <p:cNvSpPr>
            <a:spLocks noGrp="1"/>
          </p:cNvSpPr>
          <p:nvPr>
            <p:ph type="subTitle" idx="1"/>
          </p:nvPr>
        </p:nvSpPr>
        <p:spPr>
          <a:xfrm>
            <a:off x="7824000" y="4000504"/>
            <a:ext cx="3344097" cy="1282453"/>
          </a:xfrm>
        </p:spPr>
        <p:txBody>
          <a:bodyPr/>
          <a:lstStyle/>
          <a:p>
            <a:r>
              <a:rPr sz="3200" smtClean="0"/>
              <a:t>Surjani Biswas</a:t>
            </a:r>
          </a:p>
          <a:p>
            <a:endParaRPr sz="1800" smtClean="0"/>
          </a:p>
          <a:p>
            <a:r>
              <a:rPr sz="1800" smtClean="0"/>
              <a:t>Employee ID: 46001701</a:t>
            </a:r>
            <a:endParaRPr lang="en-US" sz="1800" dirty="0"/>
          </a:p>
        </p:txBody>
      </p:sp>
      <p:sp>
        <p:nvSpPr>
          <p:cNvPr id="4" name="TextBox 3"/>
          <p:cNvSpPr txBox="1"/>
          <p:nvPr/>
        </p:nvSpPr>
        <p:spPr>
          <a:xfrm>
            <a:off x="7953388" y="3286124"/>
            <a:ext cx="1785950" cy="369332"/>
          </a:xfrm>
          <a:prstGeom prst="rect">
            <a:avLst/>
          </a:prstGeom>
          <a:noFill/>
        </p:spPr>
        <p:txBody>
          <a:bodyPr wrap="square" rtlCol="0">
            <a:spAutoFit/>
          </a:bodyPr>
          <a:lstStyle/>
          <a:p>
            <a:r>
              <a:rPr lang="en-US" dirty="0" smtClean="0">
                <a:solidFill>
                  <a:schemeClr val="bg1"/>
                </a:solidFill>
              </a:rPr>
              <a:t>Presented by-</a:t>
            </a:r>
            <a:endParaRPr lang="en-IN" dirty="0">
              <a:solidFill>
                <a:schemeClr val="bg1"/>
              </a:solidFill>
            </a:endParaRPr>
          </a:p>
        </p:txBody>
      </p:sp>
    </p:spTree>
    <p:extLst>
      <p:ext uri="{BB962C8B-B14F-4D97-AF65-F5344CB8AC3E}">
        <p14:creationId xmlns:p14="http://schemas.microsoft.com/office/powerpoint/2010/main" val="420256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b="1" dirty="0" smtClean="0"/>
              <a:t>Problem Statement:</a:t>
            </a:r>
            <a:endParaRPr lang="en-GB" b="1" dirty="0"/>
          </a:p>
        </p:txBody>
      </p:sp>
      <p:sp>
        <p:nvSpPr>
          <p:cNvPr id="5" name="Text Placeholder 4"/>
          <p:cNvSpPr>
            <a:spLocks noGrp="1"/>
          </p:cNvSpPr>
          <p:nvPr>
            <p:ph type="body" sz="quarter" idx="10"/>
          </p:nvPr>
        </p:nvSpPr>
        <p:spPr>
          <a:xfrm>
            <a:off x="238084" y="928670"/>
            <a:ext cx="11689264" cy="6929486"/>
          </a:xfrm>
        </p:spPr>
        <p:txBody>
          <a:bodyPr>
            <a:normAutofit fontScale="70000" lnSpcReduction="20000"/>
          </a:bodyPr>
          <a:lstStyle/>
          <a:p>
            <a:pPr algn="just">
              <a:lnSpc>
                <a:spcPct val="120000"/>
              </a:lnSpc>
            </a:pPr>
            <a:r>
              <a:rPr lang="en-GB" sz="2600" b="1" dirty="0" smtClean="0"/>
              <a:t>Dance Studio </a:t>
            </a:r>
            <a:r>
              <a:rPr lang="en-GB" sz="2600" dirty="0" smtClean="0"/>
              <a:t>is an online website which provides a platform for all age groups to learn dance.</a:t>
            </a:r>
          </a:p>
          <a:p>
            <a:pPr algn="just">
              <a:lnSpc>
                <a:spcPct val="120000"/>
              </a:lnSpc>
            </a:pPr>
            <a:r>
              <a:rPr lang="en-GB" sz="2600" dirty="0" smtClean="0"/>
              <a:t>Here </a:t>
            </a:r>
            <a:r>
              <a:rPr lang="en-GB" sz="2600" b="1" dirty="0" smtClean="0"/>
              <a:t>Student </a:t>
            </a:r>
            <a:r>
              <a:rPr lang="en-GB" sz="2600" dirty="0" smtClean="0"/>
              <a:t>will be able to : </a:t>
            </a:r>
          </a:p>
          <a:p>
            <a:pPr algn="just">
              <a:lnSpc>
                <a:spcPct val="120000"/>
              </a:lnSpc>
              <a:buFont typeface="Arial" pitchFamily="34" charset="0"/>
              <a:buChar char="•"/>
            </a:pPr>
            <a:r>
              <a:rPr lang="en-GB" sz="2600" u="sng" dirty="0" smtClean="0"/>
              <a:t>SignUp</a:t>
            </a:r>
            <a:r>
              <a:rPr lang="en-GB" sz="2600" dirty="0" smtClean="0"/>
              <a:t> by entering valid details.</a:t>
            </a:r>
          </a:p>
          <a:p>
            <a:pPr algn="just">
              <a:lnSpc>
                <a:spcPct val="120000"/>
              </a:lnSpc>
              <a:buFont typeface="Arial" pitchFamily="34" charset="0"/>
              <a:buChar char="•"/>
            </a:pPr>
            <a:r>
              <a:rPr lang="en-GB" sz="2600" u="sng" dirty="0" smtClean="0"/>
              <a:t>Login</a:t>
            </a:r>
            <a:r>
              <a:rPr lang="en-GB" sz="2600" dirty="0" smtClean="0"/>
              <a:t> into his/her account using valid user details.</a:t>
            </a:r>
          </a:p>
          <a:p>
            <a:pPr algn="just">
              <a:lnSpc>
                <a:spcPct val="120000"/>
              </a:lnSpc>
              <a:buFont typeface="Arial" pitchFamily="34" charset="0"/>
              <a:buChar char="•"/>
            </a:pPr>
            <a:r>
              <a:rPr lang="en-GB" sz="2600" u="sng" dirty="0" smtClean="0"/>
              <a:t>Search</a:t>
            </a:r>
            <a:r>
              <a:rPr lang="en-GB" sz="2600" dirty="0" smtClean="0"/>
              <a:t> for Choreographers.</a:t>
            </a:r>
          </a:p>
          <a:p>
            <a:pPr algn="just">
              <a:lnSpc>
                <a:spcPct val="120000"/>
              </a:lnSpc>
              <a:buFont typeface="Arial" pitchFamily="34" charset="0"/>
              <a:buChar char="•"/>
            </a:pPr>
            <a:r>
              <a:rPr lang="en-GB" sz="2600" u="sng" dirty="0" smtClean="0"/>
              <a:t>Register</a:t>
            </a:r>
            <a:r>
              <a:rPr lang="en-GB" sz="2600" dirty="0" smtClean="0"/>
              <a:t> for a dance course.</a:t>
            </a:r>
          </a:p>
          <a:p>
            <a:pPr algn="just">
              <a:lnSpc>
                <a:spcPct val="120000"/>
              </a:lnSpc>
            </a:pPr>
            <a:r>
              <a:rPr lang="en-GB" sz="2600" b="1" dirty="0" smtClean="0"/>
              <a:t>Choreographer </a:t>
            </a:r>
            <a:r>
              <a:rPr lang="en-GB" sz="2600" dirty="0" smtClean="0"/>
              <a:t>will be able to:</a:t>
            </a:r>
          </a:p>
          <a:p>
            <a:pPr algn="just">
              <a:lnSpc>
                <a:spcPct val="120000"/>
              </a:lnSpc>
              <a:buFont typeface="Arial" pitchFamily="34" charset="0"/>
              <a:buChar char="•"/>
            </a:pPr>
            <a:r>
              <a:rPr lang="en-GB" sz="2600" u="sng" dirty="0" smtClean="0"/>
              <a:t>SignUp</a:t>
            </a:r>
            <a:r>
              <a:rPr lang="en-GB" sz="2600" dirty="0" smtClean="0"/>
              <a:t> by entering valid details.</a:t>
            </a:r>
          </a:p>
          <a:p>
            <a:pPr algn="just">
              <a:lnSpc>
                <a:spcPct val="120000"/>
              </a:lnSpc>
              <a:buFont typeface="Arial" pitchFamily="34" charset="0"/>
              <a:buChar char="•"/>
            </a:pPr>
            <a:r>
              <a:rPr lang="en-GB" sz="2600" u="sng" dirty="0" smtClean="0"/>
              <a:t>Login</a:t>
            </a:r>
            <a:r>
              <a:rPr lang="en-GB" sz="2600" dirty="0" smtClean="0"/>
              <a:t> into his/her account using valid user details.</a:t>
            </a:r>
          </a:p>
          <a:p>
            <a:pPr algn="just">
              <a:lnSpc>
                <a:spcPct val="120000"/>
              </a:lnSpc>
              <a:buFont typeface="Arial" pitchFamily="34" charset="0"/>
              <a:buChar char="•"/>
            </a:pPr>
            <a:r>
              <a:rPr lang="en-GB" sz="2600" u="sng" dirty="0" smtClean="0"/>
              <a:t>View</a:t>
            </a:r>
            <a:r>
              <a:rPr lang="en-GB" sz="2600" dirty="0" smtClean="0"/>
              <a:t> all the courses which has been assigned to him.</a:t>
            </a:r>
          </a:p>
          <a:p>
            <a:pPr algn="just">
              <a:lnSpc>
                <a:spcPct val="120000"/>
              </a:lnSpc>
            </a:pPr>
            <a:r>
              <a:rPr lang="en-GB" sz="2600" b="1" dirty="0" smtClean="0"/>
              <a:t>Admin </a:t>
            </a:r>
            <a:r>
              <a:rPr lang="en-GB" sz="2600" dirty="0" smtClean="0"/>
              <a:t>will be able to:</a:t>
            </a:r>
          </a:p>
          <a:p>
            <a:pPr algn="just">
              <a:lnSpc>
                <a:spcPct val="120000"/>
              </a:lnSpc>
              <a:buFont typeface="Arial" pitchFamily="34" charset="0"/>
              <a:buChar char="•"/>
            </a:pPr>
            <a:r>
              <a:rPr lang="en-GB" sz="2600" u="sng" dirty="0" smtClean="0"/>
              <a:t>Login</a:t>
            </a:r>
            <a:r>
              <a:rPr lang="en-GB" sz="2600" dirty="0" smtClean="0"/>
              <a:t> into his/her account.</a:t>
            </a:r>
          </a:p>
          <a:p>
            <a:pPr algn="just">
              <a:lnSpc>
                <a:spcPct val="120000"/>
              </a:lnSpc>
              <a:buFont typeface="Arial" pitchFamily="34" charset="0"/>
              <a:buChar char="•"/>
            </a:pPr>
            <a:r>
              <a:rPr lang="en-GB" sz="2600" u="sng" dirty="0" smtClean="0"/>
              <a:t>Approve</a:t>
            </a:r>
            <a:r>
              <a:rPr lang="en-GB" sz="2600" dirty="0" smtClean="0"/>
              <a:t> the Choreographers and Students after they sign up.</a:t>
            </a:r>
          </a:p>
          <a:p>
            <a:pPr algn="just"/>
            <a:endParaRPr lang="en-GB" dirty="0" smtClean="0"/>
          </a:p>
          <a:p>
            <a:pPr algn="just">
              <a:buFont typeface="Arial" pitchFamily="34" charset="0"/>
              <a:buChar char="•"/>
            </a:pPr>
            <a:endParaRPr lang="en-GB" b="1" dirty="0" smtClean="0"/>
          </a:p>
          <a:p>
            <a:pPr algn="just">
              <a:buFont typeface="Arial" pitchFamily="34" charset="0"/>
              <a:buChar char="•"/>
            </a:pPr>
            <a:endParaRPr lang="en-GB" dirty="0" smtClean="0"/>
          </a:p>
          <a:p>
            <a:r>
              <a:rPr lang="en-GB" dirty="0" smtClean="0"/>
              <a:t>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Technology Used:</a:t>
            </a:r>
            <a:endParaRPr lang="en-GB" dirty="0"/>
          </a:p>
        </p:txBody>
      </p:sp>
      <p:sp>
        <p:nvSpPr>
          <p:cNvPr id="5" name="Text Placeholder 4"/>
          <p:cNvSpPr>
            <a:spLocks noGrp="1"/>
          </p:cNvSpPr>
          <p:nvPr>
            <p:ph type="body" sz="quarter" idx="10"/>
          </p:nvPr>
        </p:nvSpPr>
        <p:spPr>
          <a:xfrm>
            <a:off x="227348" y="1071547"/>
            <a:ext cx="11700000" cy="5210006"/>
          </a:xfrm>
        </p:spPr>
        <p:txBody>
          <a:bodyPr/>
          <a:lstStyle/>
          <a:p>
            <a:pPr lvl="1"/>
            <a:endParaRPr lang="en-US" dirty="0"/>
          </a:p>
          <a:p>
            <a:pPr>
              <a:buFont typeface="Arial" pitchFamily="34" charset="0"/>
              <a:buChar char="•"/>
            </a:pPr>
            <a:r>
              <a:rPr lang="en-GB" sz="2800" dirty="0" smtClean="0"/>
              <a:t>Java 1.8</a:t>
            </a:r>
            <a:endParaRPr lang="en-GB" sz="2800" dirty="0" smtClean="0"/>
          </a:p>
          <a:p>
            <a:pPr>
              <a:buFont typeface="Arial" pitchFamily="34" charset="0"/>
              <a:buChar char="•"/>
            </a:pPr>
            <a:r>
              <a:rPr lang="en-GB" sz="2800" dirty="0" smtClean="0"/>
              <a:t>Spring </a:t>
            </a:r>
            <a:r>
              <a:rPr lang="en-GB" sz="2800" dirty="0" smtClean="0"/>
              <a:t>framework 4.0.0</a:t>
            </a:r>
            <a:endParaRPr lang="en-GB" sz="2800" dirty="0" smtClean="0"/>
          </a:p>
          <a:p>
            <a:pPr>
              <a:buFont typeface="Arial" pitchFamily="34" charset="0"/>
              <a:buChar char="•"/>
            </a:pPr>
            <a:r>
              <a:rPr lang="en-GB" sz="2800" dirty="0" smtClean="0"/>
              <a:t>Spring </a:t>
            </a:r>
            <a:r>
              <a:rPr lang="en-GB" sz="2800" dirty="0" smtClean="0"/>
              <a:t>Boot 2.2.4</a:t>
            </a:r>
            <a:endParaRPr lang="en-GB" sz="2800" dirty="0" smtClean="0"/>
          </a:p>
          <a:p>
            <a:pPr>
              <a:buFont typeface="Arial" pitchFamily="34" charset="0"/>
              <a:buChar char="•"/>
            </a:pPr>
            <a:r>
              <a:rPr lang="en-GB" sz="2800" dirty="0" smtClean="0"/>
              <a:t>MySQL 8.0.18</a:t>
            </a:r>
            <a:endParaRPr lang="en-GB" sz="2800" dirty="0" smtClean="0"/>
          </a:p>
          <a:p>
            <a:pPr>
              <a:buFont typeface="Arial" pitchFamily="34" charset="0"/>
              <a:buChar char="•"/>
            </a:pPr>
            <a:r>
              <a:rPr lang="en-GB" sz="2800" dirty="0" smtClean="0"/>
              <a:t>Postman 7.17.0</a:t>
            </a:r>
            <a:endParaRPr lang="en-GB" sz="2800" dirty="0" smtClean="0"/>
          </a:p>
          <a:p>
            <a:pPr>
              <a:buFont typeface="Arial" pitchFamily="34" charset="0"/>
              <a:buChar char="•"/>
            </a:pPr>
            <a:r>
              <a:rPr lang="en-GB" sz="2800" dirty="0" smtClean="0"/>
              <a:t>NodeJS 12.13.1</a:t>
            </a:r>
            <a:endParaRPr lang="en-GB" sz="2800" dirty="0" smtClean="0"/>
          </a:p>
          <a:p>
            <a:pPr>
              <a:buFont typeface="Arial" pitchFamily="34" charset="0"/>
              <a:buChar char="•"/>
            </a:pPr>
            <a:r>
              <a:rPr lang="en-GB" sz="2800" dirty="0" smtClean="0"/>
              <a:t>Angular CLI 8.3.21</a:t>
            </a:r>
            <a:endParaRPr lang="en-GB"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714356"/>
          </a:xfrm>
        </p:spPr>
        <p:txBody>
          <a:bodyPr/>
          <a:lstStyle/>
          <a:p>
            <a:r>
              <a:rPr lang="en-GB" dirty="0" smtClean="0"/>
              <a:t>Use Case Diagram:</a:t>
            </a:r>
            <a:endParaRPr lang="en-GB" dirty="0"/>
          </a:p>
        </p:txBody>
      </p:sp>
      <p:pic>
        <p:nvPicPr>
          <p:cNvPr id="75777" name="Picture 1" descr="C:\Users\SURJANI\Desktop\New folder\PIP_Use Case Diagram.png"/>
          <p:cNvPicPr>
            <a:picLocks noChangeAspect="1" noChangeArrowheads="1"/>
          </p:cNvPicPr>
          <p:nvPr/>
        </p:nvPicPr>
        <p:blipFill>
          <a:blip r:embed="rId2"/>
          <a:srcRect/>
          <a:stretch>
            <a:fillRect/>
          </a:stretch>
        </p:blipFill>
        <p:spPr bwMode="auto">
          <a:xfrm>
            <a:off x="1666844" y="571480"/>
            <a:ext cx="8358246" cy="628652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714356"/>
          </a:xfrm>
        </p:spPr>
        <p:txBody>
          <a:bodyPr/>
          <a:lstStyle/>
          <a:p>
            <a:r>
              <a:rPr lang="en-GB" dirty="0" smtClean="0"/>
              <a:t>ER Diagram:</a:t>
            </a:r>
            <a:endParaRPr lang="en-GB" dirty="0"/>
          </a:p>
        </p:txBody>
      </p:sp>
      <p:pic>
        <p:nvPicPr>
          <p:cNvPr id="101378" name="Picture 2" descr="C:\Users\SURJANI\Desktop\New folder\PIP_ER.png"/>
          <p:cNvPicPr>
            <a:picLocks noChangeAspect="1" noChangeArrowheads="1"/>
          </p:cNvPicPr>
          <p:nvPr/>
        </p:nvPicPr>
        <p:blipFill>
          <a:blip r:embed="rId2"/>
          <a:srcRect/>
          <a:stretch>
            <a:fillRect/>
          </a:stretch>
        </p:blipFill>
        <p:spPr bwMode="auto">
          <a:xfrm>
            <a:off x="952464" y="857232"/>
            <a:ext cx="10501386" cy="55007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690" name="think-cell Slide" r:id="rId5" imgW="360" imgH="360" progId="">
                  <p:embed/>
                </p:oleObj>
              </mc:Choice>
              <mc:Fallback>
                <p:oleObj name="think-cell Slide" r:id="rId5" imgW="360" imgH="36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GB" dirty="0" smtClean="0"/>
              <a:t>Activity Diagram</a:t>
            </a:r>
            <a:br>
              <a:rPr lang="en-GB" dirty="0" smtClean="0"/>
            </a:br>
            <a:r>
              <a:rPr lang="en-GB" dirty="0" smtClean="0"/>
              <a:t>(For Student)</a:t>
            </a:r>
            <a:endParaRPr lang="en-GB" dirty="0"/>
          </a:p>
        </p:txBody>
      </p:sp>
      <p:pic>
        <p:nvPicPr>
          <p:cNvPr id="71688" name="Picture 8" descr="C:\Users\SURJANI\Desktop\New folder\PIP_ACTIVITY_STUDENT.png"/>
          <p:cNvPicPr>
            <a:picLocks noChangeAspect="1" noChangeArrowheads="1"/>
          </p:cNvPicPr>
          <p:nvPr/>
        </p:nvPicPr>
        <p:blipFill>
          <a:blip r:embed="rId7"/>
          <a:srcRect/>
          <a:stretch>
            <a:fillRect/>
          </a:stretch>
        </p:blipFill>
        <p:spPr bwMode="auto">
          <a:xfrm>
            <a:off x="4810116" y="0"/>
            <a:ext cx="7381884" cy="6858000"/>
          </a:xfrm>
          <a:prstGeom prst="rect">
            <a:avLst/>
          </a:prstGeom>
          <a:noFill/>
        </p:spPr>
      </p:pic>
    </p:spTree>
    <p:extLst>
      <p:ext uri="{BB962C8B-B14F-4D97-AF65-F5344CB8AC3E}">
        <p14:creationId xmlns:p14="http://schemas.microsoft.com/office/powerpoint/2010/main" val="2200284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429" name="think-cell Slide" r:id="rId5" imgW="360" imgH="360" progId="">
                  <p:embed/>
                </p:oleObj>
              </mc:Choice>
              <mc:Fallback>
                <p:oleObj name="think-cell Slide" r:id="rId5" imgW="360" imgH="36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a:xfrm>
            <a:off x="227349" y="1"/>
            <a:ext cx="4225577" cy="2285992"/>
          </a:xfrm>
        </p:spPr>
        <p:txBody>
          <a:bodyPr/>
          <a:lstStyle/>
          <a:p>
            <a:r>
              <a:rPr lang="en-GB" dirty="0" smtClean="0"/>
              <a:t>Activity Diagram</a:t>
            </a:r>
            <a:br>
              <a:rPr lang="en-GB" dirty="0" smtClean="0"/>
            </a:br>
            <a:r>
              <a:rPr lang="en-GB" dirty="0" smtClean="0"/>
              <a:t>(For Choreographer)</a:t>
            </a:r>
            <a:endParaRPr lang="en-GB" dirty="0"/>
          </a:p>
        </p:txBody>
      </p:sp>
      <p:pic>
        <p:nvPicPr>
          <p:cNvPr id="103427" name="Picture 3" descr="C:\Users\SURJANI\Desktop\New folder\PIP_ACTIVITY_Choreographer.png"/>
          <p:cNvPicPr>
            <a:picLocks noChangeAspect="1" noChangeArrowheads="1"/>
          </p:cNvPicPr>
          <p:nvPr/>
        </p:nvPicPr>
        <p:blipFill>
          <a:blip r:embed="rId7"/>
          <a:srcRect/>
          <a:stretch>
            <a:fillRect/>
          </a:stretch>
        </p:blipFill>
        <p:spPr bwMode="auto">
          <a:xfrm>
            <a:off x="4881554" y="0"/>
            <a:ext cx="7310446" cy="6858000"/>
          </a:xfrm>
          <a:prstGeom prst="rect">
            <a:avLst/>
          </a:prstGeom>
          <a:noFill/>
        </p:spPr>
      </p:pic>
    </p:spTree>
    <p:extLst>
      <p:ext uri="{BB962C8B-B14F-4D97-AF65-F5344CB8AC3E}">
        <p14:creationId xmlns:p14="http://schemas.microsoft.com/office/powerpoint/2010/main" val="2200284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453" name="think-cell Slide" r:id="rId5" imgW="360" imgH="360" progId="">
                  <p:embed/>
                </p:oleObj>
              </mc:Choice>
              <mc:Fallback>
                <p:oleObj name="think-cell Slide" r:id="rId5" imgW="360" imgH="36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a:xfrm>
            <a:off x="227349" y="1"/>
            <a:ext cx="4225577" cy="2285992"/>
          </a:xfrm>
        </p:spPr>
        <p:txBody>
          <a:bodyPr/>
          <a:lstStyle/>
          <a:p>
            <a:r>
              <a:rPr lang="en-GB" dirty="0" smtClean="0"/>
              <a:t>Activity Diagram</a:t>
            </a:r>
            <a:br>
              <a:rPr lang="en-GB" dirty="0" smtClean="0"/>
            </a:br>
            <a:r>
              <a:rPr lang="en-GB" dirty="0" smtClean="0"/>
              <a:t>(For Admin)</a:t>
            </a:r>
            <a:endParaRPr lang="en-GB" dirty="0"/>
          </a:p>
        </p:txBody>
      </p:sp>
      <p:pic>
        <p:nvPicPr>
          <p:cNvPr id="104451" name="Picture 3" descr="C:\Users\SURJANI\Downloads\PIP_ACTIVITY_Admin.png"/>
          <p:cNvPicPr>
            <a:picLocks noChangeAspect="1" noChangeArrowheads="1"/>
          </p:cNvPicPr>
          <p:nvPr/>
        </p:nvPicPr>
        <p:blipFill>
          <a:blip r:embed="rId7"/>
          <a:srcRect/>
          <a:stretch>
            <a:fillRect/>
          </a:stretch>
        </p:blipFill>
        <p:spPr bwMode="auto">
          <a:xfrm>
            <a:off x="4952992" y="0"/>
            <a:ext cx="6429420" cy="6858000"/>
          </a:xfrm>
          <a:prstGeom prst="rect">
            <a:avLst/>
          </a:prstGeom>
          <a:noFill/>
        </p:spPr>
      </p:pic>
    </p:spTree>
    <p:extLst>
      <p:ext uri="{BB962C8B-B14F-4D97-AF65-F5344CB8AC3E}">
        <p14:creationId xmlns:p14="http://schemas.microsoft.com/office/powerpoint/2010/main" val="2200284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pt-template">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191</TotalTime>
  <Words>153</Words>
  <Application>Microsoft Office PowerPoint</Application>
  <PresentationFormat>Widescreen</PresentationFormat>
  <Paragraphs>40</Paragraphs>
  <Slides>9</Slides>
  <Notes>3</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17" baseType="lpstr">
      <vt:lpstr>Arial</vt:lpstr>
      <vt:lpstr>Baskerville Old Face</vt:lpstr>
      <vt:lpstr>Verdana</vt:lpstr>
      <vt:lpstr>Wingdings</vt:lpstr>
      <vt:lpstr>ppt-template</vt:lpstr>
      <vt:lpstr>Cover options</vt:lpstr>
      <vt:lpstr>Final slides</vt:lpstr>
      <vt:lpstr>think-cell Slide</vt:lpstr>
      <vt:lpstr>PowerPoint Presentation</vt:lpstr>
      <vt:lpstr>Problem Statement:</vt:lpstr>
      <vt:lpstr>Technology Used:</vt:lpstr>
      <vt:lpstr>Use Case Diagram:</vt:lpstr>
      <vt:lpstr>ER Diagram:</vt:lpstr>
      <vt:lpstr>Activity Diagram (For Student)</vt:lpstr>
      <vt:lpstr>Activity Diagram (For Choreographer)</vt:lpstr>
      <vt:lpstr>Activity Diagram (For Admin)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ppt template</dc:subject>
  <dc:creator>SURJANI</dc:creator>
  <cp:lastModifiedBy>BISWAS, SURJANI PARESH</cp:lastModifiedBy>
  <cp:revision>21</cp:revision>
  <dcterms:created xsi:type="dcterms:W3CDTF">2020-02-05T15:51:28Z</dcterms:created>
  <dcterms:modified xsi:type="dcterms:W3CDTF">2020-02-06T05:48:51Z</dcterms:modified>
</cp:coreProperties>
</file>