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59" r:id="rId13"/>
    <p:sldId id="260" r:id="rId14"/>
    <p:sldId id="261" r:id="rId15"/>
    <p:sldId id="268" r:id="rId16"/>
    <p:sldId id="26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875A-C115-4CF1-AEE9-D0A7EC520F06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114A-EC03-47C5-8239-BC49E6D0D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Car Price Prediction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72917" y="3505200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 </a:t>
            </a:r>
            <a:r>
              <a:rPr lang="en-US" sz="2400" dirty="0" err="1" smtClean="0"/>
              <a:t>Surjeet</a:t>
            </a:r>
            <a:r>
              <a:rPr lang="en-US" sz="2400" dirty="0" smtClean="0"/>
              <a:t>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487" y="162580"/>
            <a:ext cx="79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EDA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4655403"/>
            <a:ext cx="7596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Most of the cars has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insurance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Most of the people buy insurance in </a:t>
            </a:r>
            <a:r>
              <a:rPr lang="en-US" sz="2400" dirty="0" err="1" smtClean="0"/>
              <a:t>january</a:t>
            </a:r>
            <a:r>
              <a:rPr lang="en-US" sz="2400" dirty="0" smtClean="0"/>
              <a:t> for one year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Comp and zero dept has a spread over the year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866775"/>
            <a:ext cx="7705725" cy="3400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990600"/>
            <a:ext cx="7839075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174487" y="162580"/>
            <a:ext cx="79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EDA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655403"/>
            <a:ext cx="7752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Most of the insurance are going to end in the year of 2022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Few cars have insurance till year 2023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very rare car has insurance till 2024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1100" y="162580"/>
            <a:ext cx="3061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Important Features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700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Quickly trained decision tree model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Determined the feature importance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Preferred only important features to feed the model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5376"/>
            <a:ext cx="9144000" cy="3703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0381" y="162580"/>
            <a:ext cx="316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Feature Engineering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736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Merged the columns containing similar data (ex. Doors)</a:t>
            </a:r>
            <a:endParaRPr lang="en-US" sz="24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 in Previous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doors are perfect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perfect, 1 defected 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perfect, 2 defected 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perfect, 3 defected 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doors defected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3957935"/>
            <a:ext cx="824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Previously this information wa</a:t>
            </a:r>
            <a:r>
              <a:rPr lang="en-US" sz="2400" dirty="0" smtClean="0"/>
              <a:t>s in 4 different columns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Only single column in new data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Similar pattern followed for some other features such as lights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115" y="162580"/>
            <a:ext cx="2439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Feature Scaling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49740"/>
            <a:ext cx="82043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Different features has different range of values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Some features has very small values and some has very large 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ML Model might converge slowly for such data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Standard </a:t>
            </a:r>
            <a:r>
              <a:rPr lang="en-US" sz="2400" dirty="0" smtClean="0"/>
              <a:t>scalar used to scale the data</a:t>
            </a:r>
          </a:p>
        </p:txBody>
      </p:sp>
      <p:pic>
        <p:nvPicPr>
          <p:cNvPr id="4098" name="Picture 2" descr="All about Feature Scaling. Scale data for better performance of… | by  Baijayanta Roy | Towards Data Sc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518" y="3429000"/>
            <a:ext cx="4040964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7247" y="162580"/>
            <a:ext cx="240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Label Encoding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49740"/>
            <a:ext cx="9065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ML models can only accepts numbers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Some features have values as string such as insurance type, fuel type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Label encoder used to convert strings into numbers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3733800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Encoding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Third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Comprehensive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Zero dep.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33718" y="3134380"/>
            <a:ext cx="407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Insurance Type Label Encoding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6225" y="16258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ML Models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0000" y="1000760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3741003"/>
            <a:ext cx="5405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Best model is random </a:t>
            </a:r>
            <a:r>
              <a:rPr lang="en-US" sz="2400" dirty="0" smtClean="0"/>
              <a:t>forest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Fine Tuned to get improve the accuracy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8547" y="162580"/>
            <a:ext cx="180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Conclusion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117354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Random Forest has performed best among all the models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Accuracy can be improved by including some more important features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Body type, car model continuing by company can also be considered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194" y="162580"/>
            <a:ext cx="308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Problem Statement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208794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Structure of used car market have been changing after Covid19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People are trying to get a car for their family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Due to rise of electric vehicle, people are buying EV and selling their old car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927" y="162580"/>
            <a:ext cx="2452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 Collection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55003"/>
            <a:ext cx="6907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Data collected from the website of cars24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Web scrapped 58 features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Filtered the data by removing the cars of price Rs.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00400"/>
            <a:ext cx="9144000" cy="2775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487" y="162580"/>
            <a:ext cx="79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EDA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609600"/>
            <a:ext cx="6846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plotted histograms for each features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Found only 37 missing values in categorical column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Filled missing values with mode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Most of the car prices are below Rs. 1500000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filtered the data below price Rs. 1500000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Most of the cars are driven less than 150000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Filtered the data with kilometers below 150000</a:t>
            </a:r>
            <a:r>
              <a:rPr lang="en-US" sz="2400" dirty="0" smtClean="0"/>
              <a:t> 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412226"/>
            <a:ext cx="3505200" cy="3264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487" y="162580"/>
            <a:ext cx="79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EDA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762000"/>
            <a:ext cx="7715250" cy="3305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28600" y="4438471"/>
            <a:ext cx="7369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Older cars are cheaper than the newer one (obviously)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Trend of automatic transmission increased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Price of automatic transmission is more than manual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487" y="162580"/>
            <a:ext cx="79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EDA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4438471"/>
            <a:ext cx="68471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Fuel type affect price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Diesel cars has higher price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Diesel car has better mileage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CNG has low price and it is not available in all cities</a:t>
            </a: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76116"/>
            <a:ext cx="9144000" cy="2833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487" y="162580"/>
            <a:ext cx="79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EDA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4655403"/>
            <a:ext cx="7170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Car having all doors perfect have little bit higher price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Defected doors also have defected ORVM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285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487" y="162580"/>
            <a:ext cx="79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EDA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4655403"/>
            <a:ext cx="8469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Cars having better </a:t>
            </a:r>
            <a:r>
              <a:rPr lang="en-US" sz="2400" dirty="0" err="1" smtClean="0"/>
              <a:t>tyres</a:t>
            </a:r>
            <a:r>
              <a:rPr lang="en-US" sz="2400" dirty="0" smtClean="0"/>
              <a:t> and brakes conditions have higher price</a:t>
            </a:r>
            <a:endParaRPr lang="en-US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1763" y="838200"/>
            <a:ext cx="3800475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990600"/>
            <a:ext cx="7610475" cy="3400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174487" y="162580"/>
            <a:ext cx="79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EDA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872335"/>
            <a:ext cx="8783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Most of the market is captured by </a:t>
            </a:r>
            <a:r>
              <a:rPr lang="en-US" sz="2400" dirty="0" err="1" smtClean="0"/>
              <a:t>Maruti</a:t>
            </a:r>
            <a:r>
              <a:rPr lang="en-US" sz="2400" dirty="0" smtClean="0"/>
              <a:t> Suzuki, </a:t>
            </a:r>
            <a:r>
              <a:rPr lang="en-US" sz="2400" dirty="0" err="1" smtClean="0"/>
              <a:t>hyundai</a:t>
            </a:r>
            <a:r>
              <a:rPr lang="en-US" sz="2400" dirty="0" smtClean="0"/>
              <a:t> and Tata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Most of them have third party insurance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565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Car Price Prediction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Windows User</dc:creator>
  <cp:lastModifiedBy>Windows User</cp:lastModifiedBy>
  <cp:revision>22</cp:revision>
  <dcterms:created xsi:type="dcterms:W3CDTF">2021-11-22T17:51:07Z</dcterms:created>
  <dcterms:modified xsi:type="dcterms:W3CDTF">2021-12-11T21:06:38Z</dcterms:modified>
</cp:coreProperties>
</file>