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437-DF56-4BE3-912D-5228590F5E0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C812-FED1-464C-9ED8-A8D409204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437-DF56-4BE3-912D-5228590F5E0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C812-FED1-464C-9ED8-A8D409204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437-DF56-4BE3-912D-5228590F5E0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C812-FED1-464C-9ED8-A8D409204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437-DF56-4BE3-912D-5228590F5E0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C812-FED1-464C-9ED8-A8D409204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437-DF56-4BE3-912D-5228590F5E0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C812-FED1-464C-9ED8-A8D409204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437-DF56-4BE3-912D-5228590F5E0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C812-FED1-464C-9ED8-A8D409204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437-DF56-4BE3-912D-5228590F5E0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C812-FED1-464C-9ED8-A8D409204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437-DF56-4BE3-912D-5228590F5E0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C812-FED1-464C-9ED8-A8D409204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437-DF56-4BE3-912D-5228590F5E0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C812-FED1-464C-9ED8-A8D409204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437-DF56-4BE3-912D-5228590F5E0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C812-FED1-464C-9ED8-A8D409204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437-DF56-4BE3-912D-5228590F5E0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C812-FED1-464C-9ED8-A8D409204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3437-DF56-4BE3-912D-5228590F5E0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C812-FED1-464C-9ED8-A8D409204A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House Price Prediction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Surjeet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Singh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7247" y="162580"/>
            <a:ext cx="240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Label Encoding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95400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There are ordinal variables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Machine learning algorithm cannot accept strings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Values in the columns replaced by appropriate numbers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23265"/>
            <a:ext cx="9144000" cy="171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2857" y="162580"/>
            <a:ext cx="4038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Machine Learning Models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59937" y="848380"/>
            <a:ext cx="242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Linear </a:t>
            </a:r>
            <a:r>
              <a:rPr lang="en-US" sz="2400" b="1" dirty="0" smtClean="0"/>
              <a:t>Regression</a:t>
            </a:r>
            <a:endParaRPr lang="en-US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5486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5048071"/>
            <a:ext cx="8610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Linear regression has accuracy of approx. 85%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Fluctuation in accuracy in cross validation</a:t>
            </a:r>
            <a:r>
              <a:rPr lang="en-US" sz="2400" dirty="0" smtClean="0"/>
              <a:t> 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424830"/>
            <a:ext cx="7315200" cy="99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2857" y="162580"/>
            <a:ext cx="4038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Machine Learning Models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27671" y="848380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Decision Tree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048071"/>
            <a:ext cx="8610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Decision Tree has accuracy of approx. 100%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Fluctuation in accuracy in cross validation</a:t>
            </a:r>
            <a:r>
              <a:rPr lang="en-US" sz="2400" dirty="0" smtClean="0"/>
              <a:t>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5486400" cy="177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276600"/>
            <a:ext cx="7315200" cy="101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2857" y="162580"/>
            <a:ext cx="4038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Machine Learning Models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27671" y="848380"/>
            <a:ext cx="21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Random Forest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029200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Random Forest has accuracy of approx. 97%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relatively less fluctuation in accuracy in cross validation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Parameters are fine tuned by random search CV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315200" cy="361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685800"/>
            <a:ext cx="80010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7373" y="162580"/>
            <a:ext cx="3129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Feature Importance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5505271"/>
            <a:ext cx="8610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20 most important variables are plotted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Most important feature comes out to be overall quality of house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194" y="162580"/>
            <a:ext cx="3081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Problem Statement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087940"/>
            <a:ext cx="8610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Population is increasing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More number of houses are required for living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Correct price placement of house is important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Machine learning model is required to predict the price accurately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838200"/>
            <a:ext cx="5486400" cy="364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43935" y="162580"/>
            <a:ext cx="365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Price with age of house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461808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Strength of material used reduced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Modification and repaired required after certain time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Price of the house decreasing with the age of the house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90600"/>
            <a:ext cx="5486400" cy="343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380471" y="162580"/>
            <a:ext cx="438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Price with modification year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461808"/>
            <a:ext cx="8610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Price also decreasing as time goes on after </a:t>
            </a:r>
            <a:r>
              <a:rPr lang="en-US" sz="2400" dirty="0" err="1" smtClean="0"/>
              <a:t>remodification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Similar behavior observed in the case of garage build year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66800"/>
            <a:ext cx="5486400" cy="364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362374" y="162580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Overall </a:t>
            </a:r>
            <a:r>
              <a:rPr lang="en-US" sz="2800" b="1" dirty="0" smtClean="0"/>
              <a:t>Q</a:t>
            </a:r>
            <a:r>
              <a:rPr lang="en-US" sz="2800" b="1" dirty="0" smtClean="0"/>
              <a:t>uality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884003"/>
            <a:ext cx="8610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Overall quality comes out to be the most important feature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Average price increasing exponentially as overall quality increases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685800"/>
            <a:ext cx="5486400" cy="360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483768" y="162580"/>
            <a:ext cx="4176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Price 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 number of garages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884003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More number of garages, more parking space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The cost increase as the number of garages increase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762000"/>
            <a:ext cx="5486400" cy="374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047880" y="162580"/>
            <a:ext cx="504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Continuous Variable Distribution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884003"/>
            <a:ext cx="8610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Most of the continuous variables are normally distributed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Continuous variables has </a:t>
            </a:r>
            <a:r>
              <a:rPr lang="en-US" sz="2400" dirty="0" err="1" smtClean="0"/>
              <a:t>skewness</a:t>
            </a:r>
            <a:r>
              <a:rPr lang="en-US" sz="2400" dirty="0" smtClean="0"/>
              <a:t> in distribution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 smtClean="0"/>
              <a:t>Skewness</a:t>
            </a:r>
            <a:r>
              <a:rPr lang="en-US" sz="2400" dirty="0" smtClean="0"/>
              <a:t> removed by using logarithmic transformation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762000"/>
            <a:ext cx="5486400" cy="40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307423" y="162580"/>
            <a:ext cx="2529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Outlier Analysis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884003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All continuous variables have outliers in it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We have not removed the outliers because we will lose huge amount of data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3035" y="162580"/>
            <a:ext cx="3677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Missing Values Analysis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533471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There are missing or </a:t>
            </a:r>
            <a:r>
              <a:rPr lang="en-US" sz="2400" dirty="0" err="1" smtClean="0"/>
              <a:t>NaN</a:t>
            </a:r>
            <a:r>
              <a:rPr lang="en-US" sz="2400" dirty="0" smtClean="0"/>
              <a:t> values in dataset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 </a:t>
            </a:r>
            <a:r>
              <a:rPr lang="en-US" sz="2400" dirty="0" smtClean="0"/>
              <a:t>The variables having 90% missing values has been removed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Missing values replaced by the median for remaining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347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15</cp:revision>
  <dcterms:created xsi:type="dcterms:W3CDTF">2022-02-25T19:48:43Z</dcterms:created>
  <dcterms:modified xsi:type="dcterms:W3CDTF">2022-02-25T20:41:22Z</dcterms:modified>
</cp:coreProperties>
</file>