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D958-9B17-468F-B213-FB4BB87BE9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5088-FAA4-457E-8182-A8EA704B5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Rating Prediction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Surjeet</a:t>
            </a:r>
            <a:r>
              <a:rPr lang="en-US" dirty="0" smtClean="0"/>
              <a:t> 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10578" y="848380"/>
            <a:ext cx="1722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Naïve </a:t>
            </a:r>
            <a:r>
              <a:rPr lang="en-US" sz="2400" b="1" dirty="0" err="1" smtClean="0"/>
              <a:t>Bayes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4639"/>
            <a:ext cx="6400800" cy="2888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940" y="162580"/>
            <a:ext cx="4044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Conclusion &amp; Future work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17354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 has maximum accuracy but it has zero f1 score for some of the classes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Random forest has a little bit less accuracy but it has better f1 score for all the classes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In future, I will use deep learning model to improve the accuracy such as LSTM or some </a:t>
            </a:r>
            <a:r>
              <a:rPr lang="en-US" sz="2400" dirty="0" err="1" smtClean="0"/>
              <a:t>pytorch</a:t>
            </a:r>
            <a:r>
              <a:rPr lang="en-US" sz="2400" dirty="0" smtClean="0"/>
              <a:t> bases models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94" y="162580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208794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Nowdays</a:t>
            </a:r>
            <a:r>
              <a:rPr lang="en-US" sz="2400" dirty="0" smtClean="0"/>
              <a:t> every review has rating tagged to it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Train a machine learning model that can predict the rating of old review that has no rating tagged to it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927" y="162580"/>
            <a:ext cx="24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Collection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55003"/>
            <a:ext cx="69683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Data collected from the website of </a:t>
            </a:r>
            <a:r>
              <a:rPr lang="en-US" sz="2400" dirty="0" smtClean="0"/>
              <a:t>Amazon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Web scrapped </a:t>
            </a:r>
            <a:r>
              <a:rPr lang="en-US" sz="2400" dirty="0" smtClean="0"/>
              <a:t>2 features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In the data cleaning part, following steps performed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removal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Stemming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Lowered the case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 the data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267199"/>
            <a:ext cx="6400800" cy="20168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927" y="162580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</a:t>
            </a:r>
            <a:r>
              <a:rPr lang="en-US" sz="2800" b="1" dirty="0" smtClean="0"/>
              <a:t>Analysis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55003"/>
            <a:ext cx="859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Extracted some features such as sentence count, character count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Filtered the instances that has character length more than 1000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694372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063" y="162580"/>
            <a:ext cx="3331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Sentiment Prediction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258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Sentiment of each review has been predicted using </a:t>
            </a:r>
            <a:r>
              <a:rPr lang="en-US" sz="2400" dirty="0" err="1" smtClean="0"/>
              <a:t>pretrained</a:t>
            </a:r>
            <a:endParaRPr lang="en-US" sz="2400" dirty="0"/>
          </a:p>
          <a:p>
            <a:r>
              <a:rPr lang="en-US" sz="2400" dirty="0" smtClean="0"/>
              <a:t>     model </a:t>
            </a:r>
            <a:r>
              <a:rPr lang="en-US" sz="2400" dirty="0" err="1" smtClean="0"/>
              <a:t>TextBlob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981200"/>
            <a:ext cx="6877050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646003"/>
            <a:ext cx="8572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Reviews with high rating has positive sentiment whereas reviews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 low rating has negative sentiment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805" y="162580"/>
            <a:ext cx="194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Word Cloud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258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Sentiment of each review has been predicted using </a:t>
            </a:r>
            <a:r>
              <a:rPr lang="en-US" sz="2400" dirty="0" err="1" smtClean="0"/>
              <a:t>pretrained</a:t>
            </a:r>
            <a:endParaRPr lang="en-US" sz="2400" dirty="0"/>
          </a:p>
          <a:p>
            <a:r>
              <a:rPr lang="en-US" sz="2400" dirty="0" smtClean="0"/>
              <a:t>     model </a:t>
            </a:r>
            <a:r>
              <a:rPr lang="en-US" sz="2400" dirty="0" err="1" smtClean="0"/>
              <a:t>TextBlob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47875"/>
            <a:ext cx="6400800" cy="325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486400"/>
            <a:ext cx="871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Most frequently used word in the reviews are “product”, “phone”,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“good”, and “bought”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39028"/>
            <a:ext cx="6400800" cy="2979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09644" y="848380"/>
            <a:ext cx="152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Linear SVC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27671" y="848380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Decision Tree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94079"/>
            <a:ext cx="6400800" cy="2869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68112"/>
            <a:ext cx="6400800" cy="2921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52857" y="162580"/>
            <a:ext cx="40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Machine Learning Models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4403" y="848380"/>
            <a:ext cx="21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Random Forest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239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Rating Prediction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 Project</dc:title>
  <dc:creator>Windows User</dc:creator>
  <cp:lastModifiedBy>Windows User</cp:lastModifiedBy>
  <cp:revision>11</cp:revision>
  <dcterms:created xsi:type="dcterms:W3CDTF">2022-01-16T10:32:32Z</dcterms:created>
  <dcterms:modified xsi:type="dcterms:W3CDTF">2022-01-16T11:27:28Z</dcterms:modified>
</cp:coreProperties>
</file>