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60" r:id="rId8"/>
    <p:sldId id="297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96" r:id="rId27"/>
    <p:sldId id="280" r:id="rId28"/>
    <p:sldId id="295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2" r:id="rId3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125" d="100"/>
          <a:sy n="125" d="100"/>
        </p:scale>
        <p:origin x="115" y="29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#what-is-cri-o" TargetMode="External"/><Relationship Id="rId2" Type="http://schemas.openxmlformats.org/officeDocument/2006/relationships/hyperlink" Target="https://containerd.io/doc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40000" y="226080"/>
            <a:ext cx="2735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FFFF"/>
                </a:solidFill>
                <a:latin typeface="FreeMono"/>
              </a:rPr>
              <a:t>Containers &amp; Kubernetes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7272000" y="1350360"/>
            <a:ext cx="2171160" cy="19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="" xmlns:p15="http://schemas.microsoft.com/office/powerpoint/2012/main">
      <p:transition spd="slow">
        <p:pull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3) How containers works internally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000" y="720000"/>
            <a:ext cx="979128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Containers works on following OS kernel primitives of the host machine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Namespaces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Control Groups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733680" y="2660072"/>
            <a:ext cx="6158327" cy="15945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1677240" y="1161360"/>
            <a:ext cx="6818400" cy="33742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576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Control Groups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86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Internals Of Container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2"/>
          <a:stretch/>
        </p:blipFill>
        <p:spPr>
          <a:xfrm>
            <a:off x="792000" y="1749960"/>
            <a:ext cx="8277480" cy="328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800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 rot="19200">
            <a:off x="2089440" y="1183320"/>
            <a:ext cx="5100120" cy="33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436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OCI(Open Container initiative)</a:t>
            </a:r>
            <a:endParaRPr lang="en-IN" sz="3300" b="0" strike="noStrike" spc="-1" dirty="0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2"/>
          <a:stretch/>
        </p:blipFill>
        <p:spPr>
          <a:xfrm>
            <a:off x="1008000" y="1296000"/>
            <a:ext cx="7055640" cy="326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1636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Conitainer Images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88360" y="1130400"/>
            <a:ext cx="9431280" cy="36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</a:rPr>
              <a:t>In the container, an image is effectively a stopped container. If you’re a developer, you can think of an image as a class.</a:t>
            </a: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288000" y="1639874"/>
            <a:ext cx="9143640" cy="25996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360" y="349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Pulling Images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671114" y="1096613"/>
            <a:ext cx="6623640" cy="37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872000" y="504000"/>
            <a:ext cx="6783840" cy="38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How to build </a:t>
            </a:r>
            <a:r>
              <a:rPr lang="en-IN" sz="3300" b="0" strike="noStrike" spc="-1" dirty="0" smtClean="0">
                <a:solidFill>
                  <a:srgbClr val="006699"/>
                </a:solidFill>
                <a:latin typeface="Arial"/>
              </a:rPr>
              <a:t>custom </a:t>
            </a: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images</a:t>
            </a:r>
            <a:endParaRPr lang="en-IN" sz="33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93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file </a:t>
            </a: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1056600" y="1584000"/>
            <a:ext cx="5495040" cy="22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64360" y="20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 registries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3024000" y="1152000"/>
            <a:ext cx="4533120" cy="32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6699"/>
                </a:solidFill>
                <a:latin typeface="Arial"/>
              </a:rPr>
              <a:t>Session Overview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2360" y="1103760"/>
            <a:ext cx="9071280" cy="37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Need of containers?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What </a:t>
            </a:r>
            <a:r>
              <a:rPr lang="en-IN" sz="1400" b="1" spc="-1" dirty="0">
                <a:latin typeface="Arial"/>
              </a:rPr>
              <a:t>are</a:t>
            </a:r>
            <a:r>
              <a:rPr lang="en-IN" sz="1400" b="1" strike="noStrike" spc="-1" dirty="0">
                <a:latin typeface="Arial"/>
              </a:rPr>
              <a:t> </a:t>
            </a:r>
            <a:r>
              <a:rPr lang="en-IN" sz="1400" b="1" spc="-1" dirty="0">
                <a:latin typeface="Arial"/>
              </a:rPr>
              <a:t>c</a:t>
            </a:r>
            <a:r>
              <a:rPr lang="en-IN" sz="1400" b="1" strike="noStrike" spc="-1" dirty="0">
                <a:latin typeface="Arial"/>
              </a:rPr>
              <a:t>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Working of containers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Images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Docker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Kubernetes </a:t>
            </a:r>
            <a:r>
              <a:rPr lang="en-IN" sz="1400" b="1" spc="-1" dirty="0">
                <a:latin typeface="Arial"/>
              </a:rPr>
              <a:t>o</a:t>
            </a:r>
            <a:r>
              <a:rPr lang="en-IN" sz="1400" b="1" strike="noStrike" spc="-1" dirty="0">
                <a:latin typeface="Arial"/>
              </a:rPr>
              <a:t>verview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Master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Objects of Kubernetes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Q &amp;A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277560"/>
            <a:ext cx="9071280" cy="7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6699"/>
                </a:solidFill>
                <a:latin typeface="Arial"/>
              </a:rPr>
              <a:t>Some Dokcer Commands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058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</a:t>
            </a:r>
            <a:r>
              <a:rPr lang="en-IN" sz="2400" b="0" strike="noStrike" spc="-1" dirty="0" err="1">
                <a:latin typeface="Arial"/>
              </a:rPr>
              <a:t>nginx:latest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8080:80 -v </a:t>
            </a:r>
            <a:r>
              <a:rPr lang="en-IN" sz="2400" b="0" strike="noStrike" spc="-1" dirty="0" err="1">
                <a:latin typeface="Arial"/>
              </a:rPr>
              <a:t>hostFolderPath:containerPath:ro</a:t>
            </a:r>
            <a:r>
              <a:rPr lang="en-IN" sz="2400" b="0" strike="noStrike" spc="-1" dirty="0">
                <a:latin typeface="Arial"/>
              </a:rPr>
              <a:t> --name server </a:t>
            </a:r>
            <a:r>
              <a:rPr lang="en-IN" sz="2400" b="0" strike="noStrike" spc="-1" dirty="0" err="1">
                <a:latin typeface="Arial"/>
              </a:rPr>
              <a:t>nginx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exec -it server(name of running container) bash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</a:t>
            </a:r>
            <a:r>
              <a:rPr lang="en-IN" sz="2400" b="0" strike="noStrike" spc="-1" dirty="0" err="1">
                <a:latin typeface="Arial"/>
              </a:rPr>
              <a:t>ps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build -t </a:t>
            </a:r>
            <a:r>
              <a:rPr lang="en-IN" sz="2400" b="0" strike="noStrike" spc="-1" dirty="0" err="1">
                <a:latin typeface="Arial"/>
              </a:rPr>
              <a:t>website:latest</a:t>
            </a:r>
            <a:r>
              <a:rPr lang="en-IN" sz="2400" b="0" strike="noStrike" spc="-1" dirty="0">
                <a:latin typeface="Arial"/>
              </a:rPr>
              <a:t>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48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Kubernets Overview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6360" y="1490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/>
              <a:t>Kubernetes</a:t>
            </a:r>
            <a:r>
              <a:rPr lang="en-US" sz="2400" dirty="0"/>
              <a:t> supports container runtimes such as </a:t>
            </a:r>
            <a:r>
              <a:rPr lang="en-US" sz="2400" dirty="0" err="1">
                <a:hlinkClick r:id="rId2"/>
              </a:rPr>
              <a:t>containerd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CRI-O</a:t>
            </a:r>
            <a:r>
              <a:rPr lang="en-US" sz="2400" dirty="0"/>
              <a:t>, and any other implementation of the </a:t>
            </a:r>
            <a:r>
              <a:rPr lang="en-US" sz="2400" dirty="0" err="1">
                <a:hlinkClick r:id="rId4"/>
              </a:rPr>
              <a:t>Kubernetes</a:t>
            </a:r>
            <a:r>
              <a:rPr lang="en-US" sz="2400" dirty="0">
                <a:hlinkClick r:id="rId4"/>
              </a:rPr>
              <a:t> CRI (Container Runtime Interface)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Orchestration tool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Easy to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2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Kubernetes Architecture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864000" y="864000"/>
            <a:ext cx="8205480" cy="38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agram showing the relationships and dependencies between docker, Kubernetes, CRI-O, containerd and run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65" y="160338"/>
            <a:ext cx="2650382" cy="446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Master Nodes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769680" y="1152000"/>
            <a:ext cx="8013960" cy="36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ponents of Kuberne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6" y="495837"/>
            <a:ext cx="8621724" cy="4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457560" y="317160"/>
            <a:ext cx="8686080" cy="522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1187280" y="72000"/>
            <a:ext cx="7236360" cy="1727640"/>
          </a:xfrm>
          <a:prstGeom prst="rect">
            <a:avLst/>
          </a:prstGeom>
          <a:ln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1226160" y="2310840"/>
            <a:ext cx="6621480" cy="215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656360" y="864000"/>
            <a:ext cx="7055280" cy="3887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32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Application deploy and roll back</a:t>
            </a:r>
            <a:endParaRPr lang="en-IN" sz="3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/>
          <p:cNvPicPr/>
          <p:nvPr/>
        </p:nvPicPr>
        <p:blipFill>
          <a:blip r:embed="rId2"/>
          <a:stretch/>
        </p:blipFill>
        <p:spPr>
          <a:xfrm>
            <a:off x="-143640" y="-111960"/>
            <a:ext cx="10079280" cy="493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571134"/>
            <a:ext cx="69437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-72000" y="147240"/>
            <a:ext cx="10079280" cy="48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-72000" y="72000"/>
            <a:ext cx="10079280" cy="51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-1800" y="360000"/>
            <a:ext cx="10079280" cy="464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D7A7C-A06D-4725-AD1E-60C2D709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2507"/>
            <a:ext cx="9011544" cy="926845"/>
          </a:xfrm>
        </p:spPr>
        <p:txBody>
          <a:bodyPr/>
          <a:lstStyle/>
          <a:p>
            <a:r>
              <a:rPr lang="en-IN" sz="3300" spc="-1" dirty="0">
                <a:solidFill>
                  <a:srgbClr val="006699"/>
                </a:solidFill>
                <a:latin typeface="Arial"/>
                <a:ea typeface="+mn-ea"/>
                <a:cs typeface="+mn-cs"/>
              </a:rPr>
              <a:t>Helm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9CFF97-35DE-4C0C-937F-9875FFC93A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2860" y="952184"/>
            <a:ext cx="9072000" cy="31793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Public Sans"/>
              </a:rPr>
              <a:t>Helm uses a packaging format called </a:t>
            </a:r>
            <a:r>
              <a:rPr lang="en-GB" b="0" i="1" dirty="0">
                <a:solidFill>
                  <a:srgbClr val="333333"/>
                </a:solidFill>
                <a:effectLst/>
                <a:latin typeface="Public Sans"/>
              </a:rPr>
              <a:t>charts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b="0" i="0" dirty="0">
                <a:solidFill>
                  <a:srgbClr val="333333"/>
                </a:solidFill>
                <a:effectLst/>
                <a:latin typeface="Public Sans"/>
              </a:rPr>
              <a:t>A chart is a collection of files that describe a related set of Kubernetes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A3B45-1F80-4ADF-9628-9F9BE1B9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17" y="378370"/>
            <a:ext cx="9071280" cy="946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223FCD-D162-4168-AAA0-5B03F6D70A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517" y="1057500"/>
            <a:ext cx="9072000" cy="3288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86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88360" y="1800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Thank You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 smtClean="0">
                <a:solidFill>
                  <a:srgbClr val="006699"/>
                </a:solidFill>
                <a:latin typeface="Arial"/>
              </a:rPr>
              <a:t>Need 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of Containers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18664" y="932688"/>
            <a:ext cx="9791280" cy="39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Bad Old days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to buy a new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expensive and time consuming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more time to deployments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Virtualization solved few problems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new VM instance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Less expensive as compare to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less time for deployments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Wastage of server resources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Containers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All about isolation (will get back to it shortly)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efficient than VM </a:t>
            </a: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and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very small time for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deployment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696839"/>
            <a:ext cx="8624316" cy="316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3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 Benefits of using containers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1152000" y="1727999"/>
            <a:ext cx="7383240" cy="17860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3236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Easy to implement microservice architecture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634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137960" y="1085760"/>
            <a:ext cx="7152096" cy="31537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Comparision of Virtualization and Containers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872640" y="1090440"/>
            <a:ext cx="7335000" cy="30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2) What </a:t>
            </a:r>
            <a:r>
              <a:rPr lang="en-IN" sz="2600" spc="-1" dirty="0">
                <a:solidFill>
                  <a:srgbClr val="006699"/>
                </a:solidFill>
                <a:latin typeface="Arial"/>
              </a:rPr>
              <a:t>are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 containers?</a:t>
            </a:r>
            <a:endParaRPr lang="en-IN" sz="2600" b="0" strike="noStrike" spc="-1" dirty="0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2"/>
          <a:stretch/>
        </p:blipFill>
        <p:spPr>
          <a:xfrm>
            <a:off x="2304000" y="864000"/>
            <a:ext cx="4759560" cy="109404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3"/>
          <a:stretch/>
        </p:blipFill>
        <p:spPr>
          <a:xfrm>
            <a:off x="288000" y="2402280"/>
            <a:ext cx="3815640" cy="177336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4"/>
          <a:stretch/>
        </p:blipFill>
        <p:spPr>
          <a:xfrm>
            <a:off x="5400000" y="2428560"/>
            <a:ext cx="4247640" cy="16750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5"/>
          <a:stretch/>
        </p:blipFill>
        <p:spPr>
          <a:xfrm>
            <a:off x="4392000" y="3099600"/>
            <a:ext cx="732600" cy="4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="" xmlns:p15="http://schemas.microsoft.com/office/powerpoint/2012/main">
      <p:transition spd="slow">
        <p:cover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271</Words>
  <Application>Microsoft Office PowerPoint</Application>
  <PresentationFormat>Custom</PresentationFormat>
  <Paragraphs>70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Helm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Parasram</dc:creator>
  <cp:lastModifiedBy>Surjeet</cp:lastModifiedBy>
  <cp:revision>39</cp:revision>
  <dcterms:created xsi:type="dcterms:W3CDTF">2020-11-26T10:00:04Z</dcterms:created>
  <dcterms:modified xsi:type="dcterms:W3CDTF">2023-04-16T20:28:29Z</dcterms:modified>
  <dc:language>en-IN</dc:language>
</cp:coreProperties>
</file>