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8" r:id="rId7"/>
    <p:sldId id="267" r:id="rId8"/>
    <p:sldId id="269" r:id="rId9"/>
    <p:sldId id="261" r:id="rId10"/>
    <p:sldId id="270" r:id="rId11"/>
    <p:sldId id="262" r:id="rId12"/>
    <p:sldId id="263" r:id="rId13"/>
    <p:sldId id="264" r:id="rId14"/>
    <p:sldId id="265" r:id="rId15"/>
    <p:sldId id="274" r:id="rId16"/>
    <p:sldId id="275" r:id="rId17"/>
    <p:sldId id="266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Financial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in Power BI for Business Stakeholders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Presented by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Surjeetsinh Nandkumar Thakur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D47E-90AE-4338-5934-865BB5A5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C2633-6AFE-ACE8-B305-137FB255C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8" y="2108200"/>
            <a:ext cx="9970692" cy="3760788"/>
          </a:xfrm>
        </p:spPr>
      </p:pic>
    </p:spTree>
    <p:extLst>
      <p:ext uri="{BB962C8B-B14F-4D97-AF65-F5344CB8AC3E}">
        <p14:creationId xmlns:p14="http://schemas.microsoft.com/office/powerpoint/2010/main" val="312410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7A42-4C54-B6EB-C249-2FF241C8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DD52F-FB71-EB12-8087-8CD5F4D7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2108200"/>
            <a:ext cx="10058399" cy="3760788"/>
          </a:xfrm>
        </p:spPr>
      </p:pic>
    </p:spTree>
    <p:extLst>
      <p:ext uri="{BB962C8B-B14F-4D97-AF65-F5344CB8AC3E}">
        <p14:creationId xmlns:p14="http://schemas.microsoft.com/office/powerpoint/2010/main" val="211619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DF3D-B26E-8119-AA0D-AB3CD6E7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A2631-897D-7F9B-D001-C71472BEB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2108200"/>
            <a:ext cx="9961361" cy="3760788"/>
          </a:xfrm>
        </p:spPr>
      </p:pic>
    </p:spTree>
    <p:extLst>
      <p:ext uri="{BB962C8B-B14F-4D97-AF65-F5344CB8AC3E}">
        <p14:creationId xmlns:p14="http://schemas.microsoft.com/office/powerpoint/2010/main" val="315364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76E1-5134-86D9-52EE-149E6864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E7F7FF-6BC7-561F-4D3C-79F763E1F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108200"/>
            <a:ext cx="10058399" cy="3760788"/>
          </a:xfrm>
        </p:spPr>
      </p:pic>
    </p:spTree>
    <p:extLst>
      <p:ext uri="{BB962C8B-B14F-4D97-AF65-F5344CB8AC3E}">
        <p14:creationId xmlns:p14="http://schemas.microsoft.com/office/powerpoint/2010/main" val="166940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D012-7AD4-4E25-C30D-CA16E8BE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BDF1-1692-63D9-330C-33F403DE4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 which branch and product line perform best.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Findings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 A had the highest total sales and gross income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and Beauty consistently ranked top in revenue.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Members spent more on average than non-members.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Ewallet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the preferred mode of payment across cities.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Ratings were higher for Fashion Accessories.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insights help stakeholders make product and marketing decisions.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5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C9EE-A5D5-8225-BAC3-5D1D6128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282A-E684-CF63-E14E-056F9555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an insightful Power BI dashboard to visualize key business metrics.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Enabled interactivity to allow dynamic analysis of performance.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Leveraged DAX and Power Query to perform complex calculations.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visuals and filters support strategic decisions.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Gained valuable experience in BI tools, storytelling, and design principles.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3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3D60-3B7D-3997-9777-5A349643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695E-B820-901C-AD1F-0484B5E7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Kaggle Dataset: Sales Financial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Power BI Documentation.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DAX Guide (SQLBI).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 Blogs and Forums.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0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032B-9AFA-641A-2CD6-DB9D368D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40" y="960535"/>
            <a:ext cx="10058400" cy="3760891"/>
          </a:xfrm>
        </p:spPr>
        <p:txBody>
          <a:bodyPr>
            <a:normAutofit/>
          </a:bodyPr>
          <a:lstStyle/>
          <a:p>
            <a:pPr marL="1471400" lvl="8" indent="0">
              <a:buNone/>
            </a:pP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54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1180-1C6D-74A6-E8F0-73854F80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9128-E53E-E546-2A0F-1D653B7D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8759"/>
            <a:ext cx="10058400" cy="419877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TO IMPLEMENTATION OF PROJECT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OVERVIEW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STUDY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4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CCD5-D4C2-FC23-C5E3-808EE670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1D94F-1EE4-7CDD-9F35-8F90DF555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rapid evolution of data analytics tools has enabled organizations to gain better insights into their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and financial data hold key information about performance and trends.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focuses on designing an interactive dashboard that can help stakeholders monitor KPIs effectively.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dashboard was built using Power BI, one of the leading tools for Business Intelligence.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4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9AA4-092F-ED5F-AB4A-CC772137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FEBD-471E-A589-19B0-AF26A3E8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reporting lacks real-time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users face difficulty identifying trends quickly.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for a centralized, dynamic solution to visualize key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Businesses generate large volumes of sales and financial data daily.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reporting systems are static, time-consuming, and lack interactivity.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Stakeholders often struggle to extract timely insights due to scattered or unstructured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107000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4841-2CA9-6D45-268E-A77A733E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64612-ACD3-6CD2-076E-637D8383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Removed null values, duplicates, and inconsistencies using Power Query.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Calculations (DAX)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Total Sales = SUM(Sales)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Total Profit = SUM(Gross Income)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Growth % = (Current Month Sales - Previous Month Sales) / Previous Month Sales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Profit Margin = (Gross Income / Sales) * 100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Average Rating = AVERAGE(Rating)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Applied filters using slicers and calculated columns.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6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66DC-B6E0-7D96-F6F1-85393529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F4D0F-0CBB-AF4E-D0DB-72F2B7BF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1: Data Acquisition : Source: Kaggle - Sales Financial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2: Data Modeling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the data using Power BI’s data model.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relationships between date, product line, customer, and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Step 3: Visualization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visuals such as KPI cards, line charts, clustered bar charts, donut charts.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14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EDC9D-A9D7-2641-D18B-C6850DDD7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F0A3-78F0-3CF0-0EF5-9E57FFE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8439-5C24-95B1-61E6-E3B1AC39B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4: Interactivity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filters for city, product, date, gender, and customer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5: Dashboard Integration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navigation buttons and bookmarks for seamless access.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4D25-21A2-5A4F-8F41-608EE4B5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Implementation of Project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F016-324F-98C6-543F-C7A9674C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BI used for developing an end-to-end analytics dashboard.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cleaned and transformed using Power Query Editor.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dashboard consists of multiple pages including KPI Overview, Product Analysis, and Branch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was transformed using Power Query and enriched with DAX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visual is linked to slicers allowing dynamic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Cards display real-time aggregates like total sales and profits.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6240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537B-ADEA-9D62-83E4-C39E7DAA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 Images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C71B9-2F03-2ACC-CE8F-50508A06F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8" y="2024743"/>
            <a:ext cx="9970692" cy="4142792"/>
          </a:xfrm>
        </p:spPr>
      </p:pic>
    </p:spTree>
    <p:extLst>
      <p:ext uri="{BB962C8B-B14F-4D97-AF65-F5344CB8AC3E}">
        <p14:creationId xmlns:p14="http://schemas.microsoft.com/office/powerpoint/2010/main" val="2332580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{7F99E26A-5A18-4D52-A95D-E3B46F5A09F7}tf56160789_win32</Template>
  <TotalTime>77</TotalTime>
  <Words>642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Courier New</vt:lpstr>
      <vt:lpstr>Franklin Gothic Book</vt:lpstr>
      <vt:lpstr>Times New Roman</vt:lpstr>
      <vt:lpstr>Wingdings</vt:lpstr>
      <vt:lpstr>Custom</vt:lpstr>
      <vt:lpstr>Sales Financial Dashboard</vt:lpstr>
      <vt:lpstr>TABLE OF CONTENTS</vt:lpstr>
      <vt:lpstr>Introduction</vt:lpstr>
      <vt:lpstr> Problem Definition</vt:lpstr>
      <vt:lpstr>Algorithm</vt:lpstr>
      <vt:lpstr> Methodology</vt:lpstr>
      <vt:lpstr> Methodology</vt:lpstr>
      <vt:lpstr> About the Implementation of Project</vt:lpstr>
      <vt:lpstr> Dashboard Overview Images</vt:lpstr>
      <vt:lpstr>PowerPoint Presentation</vt:lpstr>
      <vt:lpstr>PowerPoint Presentation</vt:lpstr>
      <vt:lpstr>PowerPoint Presentation</vt:lpstr>
      <vt:lpstr>PowerPoint Presentation</vt:lpstr>
      <vt:lpstr>Case Study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nandkumar thakur</dc:creator>
  <cp:lastModifiedBy>nandkumar thakur</cp:lastModifiedBy>
  <cp:revision>12</cp:revision>
  <dcterms:created xsi:type="dcterms:W3CDTF">2025-04-25T14:14:56Z</dcterms:created>
  <dcterms:modified xsi:type="dcterms:W3CDTF">2025-04-25T15:32:08Z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