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2.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02dd4749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02dd4749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02dd4749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02dd4749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2dd4749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02dd4749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02dd47493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02dd4749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02dd47493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02dd4749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02dd4749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02dd4749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02dd4749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02dd4749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6" name="Google Shape;56;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7" name="Google Shape;57;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59" name="Google Shape;59;p1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3" name="Google Shape;63;p15"/>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2" name="Google Shape;7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1" name="Google Shape;81;p1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0" name="Google Shape;90;p2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1" name="Google Shape;91;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2" name="Google Shape;92;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Module 1:</a:t>
            </a:r>
            <a:endParaRPr/>
          </a:p>
          <a:p>
            <a:pPr indent="0" lvl="0" marL="0" rtl="0" algn="ctr">
              <a:spcBef>
                <a:spcPts val="0"/>
              </a:spcBef>
              <a:spcAft>
                <a:spcPts val="0"/>
              </a:spcAft>
              <a:buNone/>
            </a:pPr>
            <a:r>
              <a:rPr lang="en-GB"/>
              <a:t>Introduction To System Design</a:t>
            </a:r>
            <a:endParaRPr/>
          </a:p>
        </p:txBody>
      </p:sp>
      <p:sp>
        <p:nvSpPr>
          <p:cNvPr id="109" name="Google Shape;109;p25"/>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Sanket Singh</a:t>
            </a:r>
            <a:br>
              <a:rPr lang="en-GB"/>
            </a:br>
            <a:r>
              <a:rPr lang="en-GB"/>
              <a:t>SWE 2 @ Google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will you learn</a:t>
            </a:r>
            <a:endParaRPr/>
          </a:p>
        </p:txBody>
      </p:sp>
      <p:sp>
        <p:nvSpPr>
          <p:cNvPr id="115" name="Google Shape;115;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What is HLD and System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System Design</a:t>
            </a:r>
            <a:endParaRPr/>
          </a:p>
        </p:txBody>
      </p:sp>
      <p:sp>
        <p:nvSpPr>
          <p:cNvPr id="121" name="Google Shape;121;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SzPts val="2100"/>
              <a:buChar char="●"/>
            </a:pPr>
            <a:r>
              <a:rPr lang="en-GB" sz="2100"/>
              <a:t>System design is a complex field, but it can be broadly defined through three key pointers:</a:t>
            </a:r>
            <a:endParaRPr sz="2100"/>
          </a:p>
          <a:p>
            <a:pPr indent="-361950" lvl="0" marL="457200" rtl="0" algn="l">
              <a:lnSpc>
                <a:spcPct val="150000"/>
              </a:lnSpc>
              <a:spcBef>
                <a:spcPts val="0"/>
              </a:spcBef>
              <a:spcAft>
                <a:spcPts val="0"/>
              </a:spcAft>
              <a:buSzPts val="2100"/>
              <a:buChar char="●"/>
            </a:pPr>
            <a:r>
              <a:rPr lang="en-GB" sz="2100"/>
              <a:t>Architecture and Components</a:t>
            </a:r>
            <a:endParaRPr sz="2100"/>
          </a:p>
          <a:p>
            <a:pPr indent="-361950" lvl="0" marL="457200" rtl="0" algn="l">
              <a:lnSpc>
                <a:spcPct val="150000"/>
              </a:lnSpc>
              <a:spcBef>
                <a:spcPts val="0"/>
              </a:spcBef>
              <a:spcAft>
                <a:spcPts val="0"/>
              </a:spcAft>
              <a:buSzPts val="2100"/>
              <a:buChar char="●"/>
            </a:pPr>
            <a:r>
              <a:rPr lang="en-GB" sz="2100"/>
              <a:t>Functionality and Performance</a:t>
            </a:r>
            <a:endParaRPr sz="2100"/>
          </a:p>
          <a:p>
            <a:pPr indent="-361950" lvl="0" marL="457200" rtl="0" algn="l">
              <a:lnSpc>
                <a:spcPct val="150000"/>
              </a:lnSpc>
              <a:spcBef>
                <a:spcPts val="0"/>
              </a:spcBef>
              <a:spcAft>
                <a:spcPts val="0"/>
              </a:spcAft>
              <a:buSzPts val="2100"/>
              <a:buChar char="●"/>
            </a:pPr>
            <a:r>
              <a:rPr lang="en-GB" sz="2100"/>
              <a:t>Scalability and Maintainability</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Architecture and Components</a:t>
            </a:r>
            <a:endParaRPr/>
          </a:p>
        </p:txBody>
      </p:sp>
      <p:sp>
        <p:nvSpPr>
          <p:cNvPr id="127" name="Google Shape;127;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System design involves defining the architecture, components, modules, interfaces, and data for a system to satisfy specified requirements. This includes deciding on the system's structure, how different parts interact, and how data flows through the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Functionality</a:t>
            </a:r>
            <a:r>
              <a:rPr lang="en-GB"/>
              <a:t> and Performance</a:t>
            </a:r>
            <a:endParaRPr/>
          </a:p>
        </p:txBody>
      </p:sp>
      <p:sp>
        <p:nvSpPr>
          <p:cNvPr id="133" name="Google Shape;133;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It focuses on creating a system that functions efficiently and effectively, meeting the needs of its users. This involves ensuring the system performs its intended tasks within given constraints like speed, capacity, and user experience.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Scalability and Maintainability</a:t>
            </a:r>
            <a:endParaRPr/>
          </a:p>
        </p:txBody>
      </p:sp>
      <p:sp>
        <p:nvSpPr>
          <p:cNvPr id="139" name="Google Shape;139;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critical aspect of system design is ensuring the system can scale to accommodate future growth and changes. This also includes considerations for maintenance, ensuring the system is easy to update, fix, and enhance over time.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Recap</a:t>
            </a:r>
            <a:endParaRPr/>
          </a:p>
        </p:txBody>
      </p:sp>
      <p:sp>
        <p:nvSpPr>
          <p:cNvPr id="145" name="Google Shape;145;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System design encompasses defining the structure, components, and data flow of a system to ensure it meets specific requirements, focusing on efficient and effective functionality.</a:t>
            </a:r>
            <a:endParaRPr/>
          </a:p>
          <a:p>
            <a:pPr indent="-342900" lvl="0" marL="457200" rtl="0" algn="l">
              <a:spcBef>
                <a:spcPts val="0"/>
              </a:spcBef>
              <a:spcAft>
                <a:spcPts val="0"/>
              </a:spcAft>
              <a:buSzPts val="1800"/>
              <a:buChar char="-"/>
            </a:pPr>
            <a:r>
              <a:rPr lang="en-GB"/>
              <a:t>It emphasizes the importance of designing a system that can adapt to future growth and changes, with a strong focus on ease of maintenance and long-term sustainability.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