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02f92d53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02f92d53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02f92d53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02f92d53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02f92d53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02f92d53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02f92d53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02f92d53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02f92d53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02f92d53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02f92d53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02f92d53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02f92d53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02f92d53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discuss an interesting case study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02f92d53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02f92d53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Interesting fact about the app is that for a long period of time the app was running on a personal computer.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02f92d53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02f92d53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Lets think if we have to build something like delicious how can we do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02f92d53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02f92d53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three main components of the delicious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DNS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02f92d53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02f92d53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three main components of the delicious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02f92d53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02f92d53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02f92d53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02f92d53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7" name="Google Shape;57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1: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System Design</a:t>
            </a:r>
            <a:endParaRPr/>
          </a:p>
        </p:txBody>
      </p:sp>
      <p:sp>
        <p:nvSpPr>
          <p:cNvPr id="109" name="Google Shape;109;p2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Sanket Singh</a:t>
            </a:r>
            <a:br>
              <a:rPr lang="en-GB"/>
            </a:br>
            <a:r>
              <a:rPr lang="en-GB"/>
              <a:t>SWE 2 @ Google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4"/>
          <p:cNvPicPr preferRelativeResize="0"/>
          <p:nvPr/>
        </p:nvPicPr>
        <p:blipFill rotWithShape="1">
          <a:blip r:embed="rId3">
            <a:alphaModFix/>
          </a:blip>
          <a:srcRect b="44558" l="0" r="0" t="10802"/>
          <a:stretch/>
        </p:blipFill>
        <p:spPr>
          <a:xfrm>
            <a:off x="1793725" y="818738"/>
            <a:ext cx="5556551" cy="350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5"/>
          <p:cNvPicPr preferRelativeResize="0"/>
          <p:nvPr/>
        </p:nvPicPr>
        <p:blipFill rotWithShape="1">
          <a:blip r:embed="rId3">
            <a:alphaModFix/>
          </a:blip>
          <a:srcRect b="46638" l="0" r="0" t="11215"/>
          <a:stretch/>
        </p:blipFill>
        <p:spPr>
          <a:xfrm>
            <a:off x="1761763" y="897563"/>
            <a:ext cx="5620476" cy="33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we know which DNS to hit ?</a:t>
            </a:r>
            <a:endParaRPr/>
          </a:p>
        </p:txBody>
      </p:sp>
      <p:sp>
        <p:nvSpPr>
          <p:cNvPr id="175" name="Google Shape;175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Generally ISP provides us this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Google also provides free DNS servers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For delicious , the DNS returned the IP of the laptop running the server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</a:t>
            </a:r>
            <a:endParaRPr/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Delicious was launched as a social bookmarking app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For a long time the servers used to run on a local personal machine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App architecture required basic client server interaction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DNS needs to hit the static ip for the machine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will you learn</a:t>
            </a:r>
            <a:endParaRPr/>
          </a:p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Case study of Delicious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Designing basic Delicious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Delicious was founded in 2003 and got acquired by yahoo in 2005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It is a social bookmarking application</a:t>
            </a:r>
            <a:endParaRPr/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63" y="1209075"/>
            <a:ext cx="38004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801" y="724200"/>
            <a:ext cx="5945277" cy="37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Major operations </a:t>
            </a:r>
            <a:endParaRPr/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988" y="1286025"/>
            <a:ext cx="40100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architecture</a:t>
            </a:r>
            <a:endParaRPr/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250" y="1276350"/>
            <a:ext cx="6465509" cy="3694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architecture</a:t>
            </a:r>
            <a:endParaRPr/>
          </a:p>
        </p:txBody>
      </p:sp>
      <p:pic>
        <p:nvPicPr>
          <p:cNvPr id="149" name="Google Shape;149;p31"/>
          <p:cNvPicPr preferRelativeResize="0"/>
          <p:nvPr/>
        </p:nvPicPr>
        <p:blipFill rotWithShape="1">
          <a:blip r:embed="rId3">
            <a:alphaModFix/>
          </a:blip>
          <a:srcRect b="41086" l="0" r="0" t="0"/>
          <a:stretch/>
        </p:blipFill>
        <p:spPr>
          <a:xfrm>
            <a:off x="2684900" y="1739600"/>
            <a:ext cx="3774201" cy="31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2"/>
          <p:cNvPicPr preferRelativeResize="0"/>
          <p:nvPr/>
        </p:nvPicPr>
        <p:blipFill rotWithShape="1">
          <a:blip r:embed="rId3">
            <a:alphaModFix/>
          </a:blip>
          <a:srcRect b="38126" l="0" r="0" t="0"/>
          <a:stretch/>
        </p:blipFill>
        <p:spPr>
          <a:xfrm>
            <a:off x="1917050" y="249689"/>
            <a:ext cx="5309900" cy="464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3"/>
          <p:cNvPicPr preferRelativeResize="0"/>
          <p:nvPr/>
        </p:nvPicPr>
        <p:blipFill rotWithShape="1">
          <a:blip r:embed="rId3">
            <a:alphaModFix/>
          </a:blip>
          <a:srcRect b="42486" l="0" r="0" t="12044"/>
          <a:stretch/>
        </p:blipFill>
        <p:spPr>
          <a:xfrm>
            <a:off x="1086837" y="331825"/>
            <a:ext cx="6970324" cy="447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