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7b580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7b580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e5633232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e563323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653a31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653a31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653a313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653a313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Design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 Singh</a:t>
            </a:r>
            <a:br>
              <a:rPr lang="en-GB"/>
            </a:br>
            <a:r>
              <a:rPr lang="en-GB"/>
              <a:t>SWE 2 @ Google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you learn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Maintainability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Availability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Maintainability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Availability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