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9bb8174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19bb8174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19bb817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19bb817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19bb8174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19bb8174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9bb8174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19bb8174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4c5d4b4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4c5d4b4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bf66de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bf66de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bf66ded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bf66ded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f66ded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f66ded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bf66de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bf66de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you’re writing data at two diff places and read can happen from anywhere then this will cause an issue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bf66ded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bf66ded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7b580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7b580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bf66ded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bf66ded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bf66ded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bf66ded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bf66ded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bf66ded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19bb817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19bb817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19bb817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19bb817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19bb817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19bb817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9bb817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19bb817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9bb817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9bb817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19bb817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19bb817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19bb817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19bb817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Singh</a:t>
            </a:r>
            <a:br>
              <a:rPr lang="en-GB"/>
            </a:br>
            <a:r>
              <a:rPr lang="en-GB"/>
              <a:t>SWE 2 @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Synchronous Update Issues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System becomes less available because if even one replica is down we won’t be sending the response back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latency increases to a high extent.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</a:t>
            </a:r>
            <a:r>
              <a:rPr lang="en-GB"/>
              <a:t>ynchronous Update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Async update, we will not wait for replicas to be updated immediately, but instead </a:t>
            </a:r>
            <a:r>
              <a:rPr lang="en-GB"/>
              <a:t>when</a:t>
            </a:r>
            <a:r>
              <a:rPr lang="en-GB"/>
              <a:t> the leader is done with the write, we send the response back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Later with some scheduled process we can update the replicas one by one later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423863"/>
            <a:ext cx="47720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Asynchronous Update Issues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 we did a write on leader, and before the replicas could have been synced, the leader dies.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Now this can cause permanent loss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Consistency drop too much. This violates durability, as we might have informed the user that something is stored but then it will be lost.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Replication lag can also be an issue, because some people if they are reading from the replica might see old data.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Consider A Scenario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say we are building a Reminder As A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make a note of a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ask for our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ask for a reminder 5 min before our meeting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Say We Have One Person In The Team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Initially we have a low scale let’s assume we are able to handle everything via a single person.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 what happens when the scale increases ?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Now Let’s Say We Deploy One More Teammate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now have two people in the team who are handling the load.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What can go wrong here ?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1: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 both of the team mates maintain separate log for what all meetings are scheduled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 Person 1 gets a call to schedule the meeting, then person 1 notes it down.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Same thing is done by Person 2. 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63" y="2571738"/>
            <a:ext cx="36290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problems ? 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 we have Customer 1, and If we sent the scheduling call of Customer 1 to person 1  where Person 1 notes it down in their log, but as we are randomly sending the </a:t>
            </a:r>
            <a:r>
              <a:rPr lang="en-GB"/>
              <a:t>requests</a:t>
            </a:r>
            <a:r>
              <a:rPr lang="en-GB"/>
              <a:t> , we sent the check my schedule request of Customer 1 to Person 2, then Person 2 won’t be having any idea about the scheduling.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a classical Consistency problem.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solution ? 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if we setup a mechanism such that, whenever Person 1 takes a note , it is going to inform Person 2 that we have a new write request, same will be done by Person 2.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75" y="2626938"/>
            <a:ext cx="36290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DB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DB 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Sync and Async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is there any issue ? 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mechanism can create Availability problem as if any one person is not available, then the other one won’t be taking new reminder requests, otherwise consistency will be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hampered.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 if we stop taking new request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then availability of the system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hampers.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213" y="2308363"/>
            <a:ext cx="36290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solution ? 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Say, we won’t stop taking new reminder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 whenever the person who was not available comes online again, they have to sync their logs with the other persons who were </a:t>
            </a:r>
            <a:r>
              <a:rPr lang="en-GB"/>
              <a:t>already</a:t>
            </a:r>
            <a:r>
              <a:rPr lang="en-GB"/>
              <a:t> online.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way we will not be </a:t>
            </a:r>
            <a:r>
              <a:rPr lang="en-GB"/>
              <a:t>having</a:t>
            </a:r>
            <a:r>
              <a:rPr lang="en-GB"/>
              <a:t> consistency problem, as when the person who was offline was not having updated info, no user request also will be redirected to it.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issues that can still come ?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if there is an issue with the sync logic between the persons.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May be they are not able to communicate.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can happen due to network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called Problem of Partition.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the DB server be a Single point of failure?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we have only one instance of DB server, then it can be a SPOF.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</a:t>
            </a:r>
            <a:r>
              <a:rPr lang="en-GB"/>
              <a:t> to resolve this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Replication can come handy !!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613" y="1208263"/>
            <a:ext cx="47720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Replication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Reduction in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reduce latency in multiple ways, for example if we have a cross country call then we can have multiple replicas in different geo locations.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writes ?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Read in replication is not that of an issue currently.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handle writes 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Synchronous Update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mechanism says that, if let’s say leader gets an update, then we will not immediately send a response back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Instead we will first write on all the replicas, and once write is done on all the replicas then only we will send the response back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banking apps we need synchronous updates can be used.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463" y="423863"/>
            <a:ext cx="47720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