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0ba7c68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0ba7c68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0ba7c68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0ba7c68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0ba7c68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0ba7c68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0ba7c684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0ba7c684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0ba7c68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0ba7c68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ba7c684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0ba7c684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ba7c684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0ba7c68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0ba7c684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0ba7c684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ba7c684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ba7c684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0ba7c684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0ba7c684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47b580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47b580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0ba7c684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0ba7c684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0ba7c68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0ba7c68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0ba7c684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0ba7c684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0ba7c684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0ba7c684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0ba7c684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0ba7c684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19bb817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19bb817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19bb817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19bb817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19bb817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19bb817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19bb817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19bb817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19bb8174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19bb8174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0ba7c68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0ba7c68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0ba7c68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0ba7c68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Databases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Sanket Singh</a:t>
            </a:r>
            <a:br>
              <a:rPr lang="en-GB"/>
            </a:br>
            <a:r>
              <a:rPr lang="en-GB"/>
              <a:t>SWE 2 @ Google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Quorum</a:t>
            </a:r>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How about we write to multiple DBs and read from multiple DBs so there is a high probability that we get updated data while reading. </a:t>
            </a:r>
            <a:endParaRPr/>
          </a:p>
          <a:p>
            <a:pPr indent="-342900" lvl="0" marL="457200" rtl="0" algn="l">
              <a:spcBef>
                <a:spcPts val="0"/>
              </a:spcBef>
              <a:spcAft>
                <a:spcPts val="0"/>
              </a:spcAft>
              <a:buSzPts val="1800"/>
              <a:buChar char="-"/>
            </a:pPr>
            <a:r>
              <a:rPr lang="en-GB"/>
              <a:t>No Of DB the client writes to is called as Write Quorum</a:t>
            </a:r>
            <a:endParaRPr/>
          </a:p>
          <a:p>
            <a:pPr indent="-342900" lvl="0" marL="457200" rtl="0" algn="l">
              <a:spcBef>
                <a:spcPts val="0"/>
              </a:spcBef>
              <a:spcAft>
                <a:spcPts val="0"/>
              </a:spcAft>
              <a:buSzPts val="1800"/>
              <a:buChar char="-"/>
            </a:pPr>
            <a:r>
              <a:rPr lang="en-GB"/>
              <a:t>Similarly we have a Read quorum</a:t>
            </a:r>
            <a:endParaRPr/>
          </a:p>
          <a:p>
            <a:pPr indent="-342900" lvl="0" marL="457200" rtl="0" algn="l">
              <a:spcBef>
                <a:spcPts val="0"/>
              </a:spcBef>
              <a:spcAft>
                <a:spcPts val="0"/>
              </a:spcAft>
              <a:buSzPts val="1800"/>
              <a:buChar char="-"/>
            </a:pPr>
            <a:r>
              <a:rPr lang="en-GB"/>
              <a:t>While reading now, as client is reading from multiple DBs it can check the timestamp that what data is the most latest</a:t>
            </a:r>
            <a:endParaRPr/>
          </a:p>
          <a:p>
            <a:pPr indent="-342900" lvl="0" marL="457200" rtl="0" algn="l">
              <a:spcBef>
                <a:spcPts val="0"/>
              </a:spcBef>
              <a:spcAft>
                <a:spcPts val="0"/>
              </a:spcAft>
              <a:buSzPts val="1800"/>
              <a:buChar char="-"/>
            </a:pPr>
            <a:r>
              <a:rPr lang="en-GB"/>
              <a:t>In DBs like mongo we can configure our quorum</a:t>
            </a:r>
            <a:endParaRPr/>
          </a:p>
          <a:p>
            <a:pPr indent="-342900" lvl="0" marL="457200" rtl="0" algn="l">
              <a:spcBef>
                <a:spcPts val="0"/>
              </a:spcBef>
              <a:spcAft>
                <a:spcPts val="0"/>
              </a:spcAft>
              <a:buSzPts val="1800"/>
              <a:buChar char="-"/>
            </a:pPr>
            <a:r>
              <a:rPr lang="en-GB"/>
              <a:t>But how can we make it 100% consistent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to make quorum consistent ?</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(write_quorum + read_quorum) &gt; no_of_rpelicas</a:t>
            </a:r>
            <a:endParaRPr/>
          </a:p>
          <a:p>
            <a:pPr indent="-342900" lvl="0" marL="457200" rtl="0" algn="l">
              <a:spcBef>
                <a:spcPts val="0"/>
              </a:spcBef>
              <a:spcAft>
                <a:spcPts val="0"/>
              </a:spcAft>
              <a:buSzPts val="1800"/>
              <a:buChar char="-"/>
            </a:pPr>
            <a:r>
              <a:rPr lang="en-GB"/>
              <a:t>Assume we have 5 DBs and write quorum is 3 and read quorum is 3, then always when we will read we will have one of the updated DBs giving us the latest value.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581838" y="152400"/>
            <a:ext cx="5980317"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Problems with leaderless application</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Complex to build</a:t>
            </a:r>
            <a:endParaRPr/>
          </a:p>
          <a:p>
            <a:pPr indent="-342900" lvl="0" marL="457200" rtl="0" algn="l">
              <a:spcBef>
                <a:spcPts val="0"/>
              </a:spcBef>
              <a:spcAft>
                <a:spcPts val="0"/>
              </a:spcAft>
              <a:buSzPts val="1800"/>
              <a:buChar char="-"/>
            </a:pPr>
            <a:r>
              <a:rPr lang="en-GB"/>
              <a:t>A lot of components need a lot of preparation and complexity increases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Single leader replication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Master slave architecture</a:t>
            </a:r>
            <a:endParaRPr/>
          </a:p>
        </p:txBody>
      </p:sp>
      <p:sp>
        <p:nvSpPr>
          <p:cNvPr id="147" name="Google Shape;14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have one primary DB termed as master, and replicas are termed as slave.</a:t>
            </a:r>
            <a:endParaRPr/>
          </a:p>
          <a:p>
            <a:pPr indent="-342900" lvl="0" marL="457200" rtl="0" algn="l">
              <a:spcBef>
                <a:spcPts val="0"/>
              </a:spcBef>
              <a:spcAft>
                <a:spcPts val="0"/>
              </a:spcAft>
              <a:buSzPts val="1800"/>
              <a:buChar char="-"/>
            </a:pPr>
            <a:r>
              <a:rPr lang="en-GB"/>
              <a:t>Only master can direct the slave to update the values via sync or async updates. Only master takes the write request.</a:t>
            </a:r>
            <a:endParaRPr/>
          </a:p>
          <a:p>
            <a:pPr indent="-342900" lvl="0" marL="457200" rtl="0" algn="l">
              <a:spcBef>
                <a:spcPts val="0"/>
              </a:spcBef>
              <a:spcAft>
                <a:spcPts val="0"/>
              </a:spcAft>
              <a:buSzPts val="1800"/>
              <a:buChar char="-"/>
            </a:pPr>
            <a:r>
              <a:rPr lang="en-GB"/>
              <a:t>This avoids issue of single source of truth that which db has the correct data as master will be the source of truth.</a:t>
            </a:r>
            <a:endParaRPr/>
          </a:p>
          <a:p>
            <a:pPr indent="-342900" lvl="0" marL="457200" rtl="0" algn="l">
              <a:spcBef>
                <a:spcPts val="0"/>
              </a:spcBef>
              <a:spcAft>
                <a:spcPts val="0"/>
              </a:spcAft>
              <a:buSzPts val="1800"/>
              <a:buChar char="-"/>
            </a:pPr>
            <a:r>
              <a:rPr lang="en-GB"/>
              <a:t>Read happens from slaves.</a:t>
            </a:r>
            <a:endParaRPr/>
          </a:p>
          <a:p>
            <a:pPr indent="-342900" lvl="0" marL="457200" rtl="0" algn="l">
              <a:spcBef>
                <a:spcPts val="0"/>
              </a:spcBef>
              <a:spcAft>
                <a:spcPts val="0"/>
              </a:spcAft>
              <a:buSzPts val="1800"/>
              <a:buChar char="-"/>
            </a:pPr>
            <a:r>
              <a:rPr lang="en-GB"/>
              <a:t>Simpler model to maintain.</a:t>
            </a:r>
            <a:endParaRPr/>
          </a:p>
          <a:p>
            <a:pPr indent="-342900" lvl="0" marL="457200" rtl="0" algn="l">
              <a:spcBef>
                <a:spcPts val="0"/>
              </a:spcBef>
              <a:spcAft>
                <a:spcPts val="0"/>
              </a:spcAft>
              <a:buSzPts val="1800"/>
              <a:buChar char="-"/>
            </a:pPr>
            <a:r>
              <a:rPr lang="en-GB"/>
              <a:t>MongoDB works on this architecture.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Issues with this model ?</a:t>
            </a:r>
            <a:endParaRPr/>
          </a:p>
        </p:txBody>
      </p:sp>
      <p:sp>
        <p:nvSpPr>
          <p:cNvPr id="153" name="Google Shape;153;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Master handles a lot of writes and in case of write heavy apps master will be overloaded.</a:t>
            </a:r>
            <a:endParaRPr/>
          </a:p>
          <a:p>
            <a:pPr indent="-342900" lvl="0" marL="457200" rtl="0" algn="l">
              <a:spcBef>
                <a:spcPts val="0"/>
              </a:spcBef>
              <a:spcAft>
                <a:spcPts val="0"/>
              </a:spcAft>
              <a:buSzPts val="1800"/>
              <a:buChar char="-"/>
            </a:pPr>
            <a:r>
              <a:rPr lang="en-GB"/>
              <a:t>Write latency can increase.</a:t>
            </a:r>
            <a:endParaRPr/>
          </a:p>
          <a:p>
            <a:pPr indent="-342900" lvl="0" marL="457200" rtl="0" algn="l">
              <a:spcBef>
                <a:spcPts val="0"/>
              </a:spcBef>
              <a:spcAft>
                <a:spcPts val="0"/>
              </a:spcAft>
              <a:buSzPts val="1800"/>
              <a:buChar char="-"/>
            </a:pPr>
            <a:r>
              <a:rPr lang="en-GB"/>
              <a:t>If we have only one master to write, cross continent calls can be slow.</a:t>
            </a:r>
            <a:endParaRPr/>
          </a:p>
          <a:p>
            <a:pPr indent="-342900" lvl="0" marL="457200" rtl="0" algn="l">
              <a:spcBef>
                <a:spcPts val="0"/>
              </a:spcBef>
              <a:spcAft>
                <a:spcPts val="0"/>
              </a:spcAft>
              <a:buSzPts val="1800"/>
              <a:buChar char="-"/>
            </a:pPr>
            <a:r>
              <a:rPr lang="en-GB"/>
              <a:t>Master can become SPOF.</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to solve the problem of SPOF ?</a:t>
            </a:r>
            <a:endParaRPr/>
          </a:p>
        </p:txBody>
      </p:sp>
      <p:sp>
        <p:nvSpPr>
          <p:cNvPr id="159" name="Google Shape;159;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GB"/>
              <a:t>We can promote one of the replicas to actually become the master. </a:t>
            </a:r>
            <a:endParaRPr/>
          </a:p>
          <a:p>
            <a:pPr indent="-334327" lvl="0" marL="457200" rtl="0" algn="l">
              <a:spcBef>
                <a:spcPts val="0"/>
              </a:spcBef>
              <a:spcAft>
                <a:spcPts val="0"/>
              </a:spcAft>
              <a:buSzPct val="100000"/>
              <a:buChar char="-"/>
            </a:pPr>
            <a:r>
              <a:rPr lang="en-GB"/>
              <a:t>We can maintain a sequence that if master fails who is the second in line to become master.</a:t>
            </a:r>
            <a:endParaRPr/>
          </a:p>
          <a:p>
            <a:pPr indent="-334327" lvl="0" marL="457200" rtl="0" algn="l">
              <a:spcBef>
                <a:spcPts val="0"/>
              </a:spcBef>
              <a:spcAft>
                <a:spcPts val="0"/>
              </a:spcAft>
              <a:buSzPct val="100000"/>
              <a:buChar char="-"/>
            </a:pPr>
            <a:r>
              <a:rPr lang="en-GB"/>
              <a:t>Or we can select the one with the latest update.</a:t>
            </a:r>
            <a:endParaRPr/>
          </a:p>
          <a:p>
            <a:pPr indent="0" lvl="0" marL="0" rtl="0" algn="l">
              <a:spcBef>
                <a:spcPts val="1200"/>
              </a:spcBef>
              <a:spcAft>
                <a:spcPts val="0"/>
              </a:spcAft>
              <a:buNone/>
            </a:pPr>
            <a:r>
              <a:rPr lang="en-GB"/>
              <a:t>Any problems here ? </a:t>
            </a:r>
            <a:endParaRPr/>
          </a:p>
          <a:p>
            <a:pPr indent="-334327" lvl="0" marL="457200" rtl="0" algn="l">
              <a:spcBef>
                <a:spcPts val="1200"/>
              </a:spcBef>
              <a:spcAft>
                <a:spcPts val="0"/>
              </a:spcAft>
              <a:buSzPct val="100000"/>
              <a:buChar char="-"/>
            </a:pPr>
            <a:r>
              <a:rPr lang="en-GB"/>
              <a:t>How do we know master has died ? We can have a timeout that we can setup that if master doesn’t respond the call in this given time we presume it dead and raise an alert and promote one of the slaves. But this time has to be carefully chosen, to small time can cause false alarms and too long time can cause availability issue.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the client know master has changed ?</a:t>
            </a:r>
            <a:endParaRPr/>
          </a:p>
        </p:txBody>
      </p:sp>
      <p:sp>
        <p:nvSpPr>
          <p:cNvPr id="165" name="Google Shape;165;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Clients need some routing solution to redirect their request to new master. </a:t>
            </a:r>
            <a:endParaRPr/>
          </a:p>
          <a:p>
            <a:pPr indent="-342900" lvl="0" marL="457200" rtl="0" algn="l">
              <a:spcBef>
                <a:spcPts val="0"/>
              </a:spcBef>
              <a:spcAft>
                <a:spcPts val="0"/>
              </a:spcAft>
              <a:buSzPts val="1800"/>
              <a:buChar char="-"/>
            </a:pPr>
            <a:r>
              <a:rPr lang="en-GB"/>
              <a:t>One way can be that, client calls read request to slaves and write request also to slaves and then the write request is forwarded to the current master by the slaves.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Split Brain Problem</a:t>
            </a:r>
            <a:endParaRPr/>
          </a:p>
        </p:txBody>
      </p:sp>
      <p:sp>
        <p:nvSpPr>
          <p:cNvPr id="171" name="Google Shape;171;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if the master that died automatically restores ? </a:t>
            </a:r>
            <a:endParaRPr/>
          </a:p>
          <a:p>
            <a:pPr indent="-342900" lvl="0" marL="457200" rtl="0" algn="l">
              <a:spcBef>
                <a:spcPts val="0"/>
              </a:spcBef>
              <a:spcAft>
                <a:spcPts val="0"/>
              </a:spcAft>
              <a:buSzPts val="1800"/>
              <a:buChar char="-"/>
            </a:pPr>
            <a:r>
              <a:rPr lang="en-GB"/>
              <a:t>Now we have two masters and can become conflicting. </a:t>
            </a:r>
            <a:endParaRPr/>
          </a:p>
          <a:p>
            <a:pPr indent="-342900" lvl="0" marL="457200" rtl="0" algn="l">
              <a:spcBef>
                <a:spcPts val="0"/>
              </a:spcBef>
              <a:spcAft>
                <a:spcPts val="0"/>
              </a:spcAft>
              <a:buSzPts val="1800"/>
              <a:buChar char="-"/>
            </a:pPr>
            <a:r>
              <a:rPr lang="en-GB"/>
              <a:t>So we have to manually kill one of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will you learn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Leaderless replication </a:t>
            </a:r>
            <a:r>
              <a:rPr lang="en-GB"/>
              <a:t>architecture</a:t>
            </a:r>
            <a:endParaRPr/>
          </a:p>
          <a:p>
            <a:pPr indent="-342900" lvl="0" marL="457200" rtl="0" algn="l">
              <a:spcBef>
                <a:spcPts val="0"/>
              </a:spcBef>
              <a:spcAft>
                <a:spcPts val="0"/>
              </a:spcAft>
              <a:buSzPts val="1800"/>
              <a:buChar char="-"/>
            </a:pPr>
            <a:r>
              <a:rPr lang="en-GB"/>
              <a:t>Master slave </a:t>
            </a:r>
            <a:r>
              <a:rPr lang="en-GB"/>
              <a:t>architecture</a:t>
            </a:r>
            <a:endParaRPr/>
          </a:p>
          <a:p>
            <a:pPr indent="-342900" lvl="0" marL="457200" rtl="0" algn="l">
              <a:spcBef>
                <a:spcPts val="0"/>
              </a:spcBef>
              <a:spcAft>
                <a:spcPts val="0"/>
              </a:spcAft>
              <a:buSzPts val="1800"/>
              <a:buChar char="-"/>
            </a:pPr>
            <a:r>
              <a:rPr lang="en-GB"/>
              <a:t>Multi Master architecture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Multi leader replication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Master - Master replication</a:t>
            </a:r>
            <a:endParaRPr/>
          </a:p>
        </p:txBody>
      </p:sp>
      <p:sp>
        <p:nvSpPr>
          <p:cNvPr id="182" name="Google Shape;182;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Here we have multiple masters to write.</a:t>
            </a:r>
            <a:endParaRPr/>
          </a:p>
          <a:p>
            <a:pPr indent="-342900" lvl="0" marL="457200" rtl="0" algn="l">
              <a:spcBef>
                <a:spcPts val="0"/>
              </a:spcBef>
              <a:spcAft>
                <a:spcPts val="0"/>
              </a:spcAft>
              <a:buSzPts val="1800"/>
              <a:buChar char="-"/>
            </a:pPr>
            <a:r>
              <a:rPr lang="en-GB"/>
              <a:t>In cross continent calls we should write to a DB which is near to us.</a:t>
            </a:r>
            <a:endParaRPr/>
          </a:p>
          <a:p>
            <a:pPr indent="-342900" lvl="0" marL="457200" rtl="0" algn="l">
              <a:spcBef>
                <a:spcPts val="0"/>
              </a:spcBef>
              <a:spcAft>
                <a:spcPts val="0"/>
              </a:spcAft>
              <a:buSzPts val="1800"/>
              <a:buChar char="-"/>
            </a:pPr>
            <a:r>
              <a:rPr lang="en-GB"/>
              <a:t>This solves problem of write latency. CouchDB uses it</a:t>
            </a:r>
            <a:endParaRPr/>
          </a:p>
          <a:p>
            <a:pPr indent="0" lvl="0" marL="0" rtl="0" algn="l">
              <a:spcBef>
                <a:spcPts val="1200"/>
              </a:spcBef>
              <a:spcAft>
                <a:spcPts val="0"/>
              </a:spcAft>
              <a:buNone/>
            </a:pPr>
            <a:r>
              <a:rPr lang="en-GB"/>
              <a:t>Any Problems ?</a:t>
            </a:r>
            <a:endParaRPr/>
          </a:p>
          <a:p>
            <a:pPr indent="-342900" lvl="0" marL="457200" rtl="0" algn="l">
              <a:spcBef>
                <a:spcPts val="1200"/>
              </a:spcBef>
              <a:spcAft>
                <a:spcPts val="0"/>
              </a:spcAft>
              <a:buSzPts val="1800"/>
              <a:buChar char="-"/>
            </a:pPr>
            <a:r>
              <a:rPr lang="en-GB"/>
              <a:t>This will cause same issue as leaderless replication of conflicted updates.</a:t>
            </a:r>
            <a:endParaRPr/>
          </a:p>
          <a:p>
            <a:pPr indent="-342900" lvl="0" marL="457200" rtl="0" algn="l">
              <a:spcBef>
                <a:spcPts val="0"/>
              </a:spcBef>
              <a:spcAft>
                <a:spcPts val="0"/>
              </a:spcAft>
              <a:buSzPts val="1800"/>
              <a:buChar char="-"/>
            </a:pPr>
            <a:r>
              <a:rPr lang="en-GB"/>
              <a:t>To solve this we will use timestamp of sequence number(coming from NTP) similar to the previous approach. </a:t>
            </a:r>
            <a:endParaRPr/>
          </a:p>
          <a:p>
            <a:pPr indent="-342900" lvl="0" marL="457200" rtl="0" algn="l">
              <a:spcBef>
                <a:spcPts val="0"/>
              </a:spcBef>
              <a:spcAft>
                <a:spcPts val="0"/>
              </a:spcAft>
              <a:buSzPts val="1800"/>
              <a:buChar char="-"/>
            </a:pPr>
            <a:r>
              <a:rPr lang="en-GB"/>
              <a:t>We can make Last write wins strategy here as well.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What is last write is not the correct thing always</a:t>
            </a:r>
            <a:endParaRPr/>
          </a:p>
        </p:txBody>
      </p:sp>
      <p:sp>
        <p:nvSpPr>
          <p:cNvPr id="188" name="Google Shape;188;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might need manual intervention from on-call to solve this.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masters are kept in sync ?</a:t>
            </a:r>
            <a:endParaRPr/>
          </a:p>
        </p:txBody>
      </p:sp>
      <p:sp>
        <p:nvSpPr>
          <p:cNvPr id="194" name="Google Shape;194;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Everyone connected to everyone</a:t>
            </a:r>
            <a:endParaRPr/>
          </a:p>
          <a:p>
            <a:pPr indent="-342900" lvl="0" marL="457200" rtl="0" algn="l">
              <a:spcBef>
                <a:spcPts val="0"/>
              </a:spcBef>
              <a:spcAft>
                <a:spcPts val="0"/>
              </a:spcAft>
              <a:buSzPts val="1800"/>
              <a:buChar char="-"/>
            </a:pPr>
            <a:r>
              <a:rPr lang="en-GB"/>
              <a:t>Here we have to maintain sequence somehow to ensure that there is no conflict.</a:t>
            </a:r>
            <a:endParaRPr/>
          </a:p>
          <a:p>
            <a:pPr indent="-342900" lvl="0" marL="457200" rtl="0" algn="l">
              <a:spcBef>
                <a:spcPts val="0"/>
              </a:spcBef>
              <a:spcAft>
                <a:spcPts val="0"/>
              </a:spcAft>
              <a:buSzPts val="1800"/>
              <a:buChar char="-"/>
            </a:pPr>
            <a:r>
              <a:rPr lang="en-GB"/>
              <a:t>For example an update request on a DB replica can only be done if insert of that has ever came</a:t>
            </a:r>
            <a:endParaRPr/>
          </a:p>
        </p:txBody>
      </p:sp>
      <p:pic>
        <p:nvPicPr>
          <p:cNvPr id="195" name="Google Shape;195;p35"/>
          <p:cNvPicPr preferRelativeResize="0"/>
          <p:nvPr/>
        </p:nvPicPr>
        <p:blipFill>
          <a:blip r:embed="rId3">
            <a:alphaModFix/>
          </a:blip>
          <a:stretch>
            <a:fillRect/>
          </a:stretch>
        </p:blipFill>
        <p:spPr>
          <a:xfrm>
            <a:off x="6171873" y="3006548"/>
            <a:ext cx="2121675" cy="1979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masters are kept in sync ?</a:t>
            </a:r>
            <a:endParaRPr/>
          </a:p>
        </p:txBody>
      </p:sp>
      <p:sp>
        <p:nvSpPr>
          <p:cNvPr id="201" name="Google Shape;201;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Star topology</a:t>
            </a:r>
            <a:endParaRPr/>
          </a:p>
          <a:p>
            <a:pPr indent="-342900" lvl="0" marL="457200" rtl="0" algn="l">
              <a:spcBef>
                <a:spcPts val="0"/>
              </a:spcBef>
              <a:spcAft>
                <a:spcPts val="0"/>
              </a:spcAft>
              <a:buSzPts val="1800"/>
              <a:buChar char="-"/>
            </a:pPr>
            <a:r>
              <a:rPr lang="en-GB"/>
              <a:t>Here we have a superior master as a central master who handles updates and conflicts among other masters.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There is a significant problem with multiple write eligible replicas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can be permanent loss of consistency. </a:t>
            </a:r>
            <a:endParaRPr/>
          </a:p>
          <a:p>
            <a:pPr indent="0" lvl="0" marL="0" rtl="0" algn="l">
              <a:spcBef>
                <a:spcPts val="1200"/>
              </a:spcBef>
              <a:spcAft>
                <a:spcPts val="1200"/>
              </a:spcAft>
              <a:buNone/>
            </a:pPr>
            <a:r>
              <a:rPr lang="en-GB"/>
              <a:t>How can we resolve this ?</a:t>
            </a:r>
            <a:endParaRPr/>
          </a:p>
        </p:txBody>
      </p:sp>
      <p:pic>
        <p:nvPicPr>
          <p:cNvPr id="77" name="Google Shape;77;p15"/>
          <p:cNvPicPr preferRelativeResize="0"/>
          <p:nvPr/>
        </p:nvPicPr>
        <p:blipFill>
          <a:blip r:embed="rId3">
            <a:alphaModFix/>
          </a:blip>
          <a:stretch>
            <a:fillRect/>
          </a:stretch>
        </p:blipFill>
        <p:spPr>
          <a:xfrm>
            <a:off x="3599725" y="2296138"/>
            <a:ext cx="4476750" cy="239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Leaderless Replication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Leaderless replication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Here a read or write can come to any replica , there is no leader / master.</a:t>
            </a:r>
            <a:endParaRPr/>
          </a:p>
          <a:p>
            <a:pPr indent="-342900" lvl="0" marL="457200" rtl="0" algn="l">
              <a:spcBef>
                <a:spcPts val="0"/>
              </a:spcBef>
              <a:spcAft>
                <a:spcPts val="0"/>
              </a:spcAft>
              <a:buSzPts val="1800"/>
              <a:buChar char="-"/>
            </a:pPr>
            <a:r>
              <a:rPr lang="en-GB"/>
              <a:t>Dynamo DB by AWS uses it.</a:t>
            </a:r>
            <a:endParaRPr/>
          </a:p>
          <a:p>
            <a:pPr indent="-342900" lvl="0" marL="457200" rtl="0" algn="l">
              <a:spcBef>
                <a:spcPts val="0"/>
              </a:spcBef>
              <a:spcAft>
                <a:spcPts val="0"/>
              </a:spcAft>
              <a:buSzPts val="1800"/>
              <a:buChar char="-"/>
            </a:pPr>
            <a:r>
              <a:rPr lang="en-GB"/>
              <a:t>Every update that comes, has a timestamp and we make sure that the last write wins. So eventually we keep the last incoming write. So in case we have a DB which has the last write but any other write comes up then we compare the timestamp and make sure that last one doesn’t change.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Any problem with timestamp ?</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DB servers can be in different timezones, so the clocks might not be synchronized hence timestamp based last write are unreliable.</a:t>
            </a:r>
            <a:endParaRPr/>
          </a:p>
          <a:p>
            <a:pPr indent="-342900" lvl="0" marL="457200" rtl="0" algn="l">
              <a:spcBef>
                <a:spcPts val="0"/>
              </a:spcBef>
              <a:spcAft>
                <a:spcPts val="0"/>
              </a:spcAft>
              <a:buSzPts val="1800"/>
              <a:buChar char="-"/>
            </a:pPr>
            <a:r>
              <a:rPr lang="en-GB"/>
              <a:t>We use NTP (which gives a sequence number) in that case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Any more problem ?</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Updates are complex now </a:t>
            </a:r>
            <a:r>
              <a:rPr lang="en-GB"/>
              <a:t>because on the server side we have to write the logic based on NTP that what update to do what not to do. </a:t>
            </a:r>
            <a:endParaRPr/>
          </a:p>
          <a:p>
            <a:pPr indent="-342900" lvl="0" marL="457200" rtl="0" algn="l">
              <a:spcBef>
                <a:spcPts val="0"/>
              </a:spcBef>
              <a:spcAft>
                <a:spcPts val="0"/>
              </a:spcAft>
              <a:buSzPts val="1800"/>
              <a:buChar char="-"/>
            </a:pPr>
            <a:r>
              <a:rPr lang="en-GB"/>
              <a:t>SO we should run a parallel process / daemon that sync the db . </a:t>
            </a:r>
            <a:endParaRPr/>
          </a:p>
          <a:p>
            <a:pPr indent="-342900" lvl="0" marL="457200" rtl="0" algn="l">
              <a:spcBef>
                <a:spcPts val="0"/>
              </a:spcBef>
              <a:spcAft>
                <a:spcPts val="0"/>
              </a:spcAft>
              <a:buSzPts val="1800"/>
              <a:buChar char="-"/>
            </a:pPr>
            <a:r>
              <a:rPr lang="en-GB"/>
              <a:t>For Dynamo db this process is called anti-entropy process and use merkel trees internally. </a:t>
            </a:r>
            <a:endParaRPr/>
          </a:p>
          <a:p>
            <a:pPr indent="-342900" lvl="0" marL="457200" rtl="0" algn="l">
              <a:spcBef>
                <a:spcPts val="0"/>
              </a:spcBef>
              <a:spcAft>
                <a:spcPts val="0"/>
              </a:spcAft>
              <a:buSzPts val="1800"/>
              <a:buChar char="-"/>
            </a:pPr>
            <a:r>
              <a:rPr lang="en-GB"/>
              <a:t>Now we don’t have sync or async updates and they are handled by the above mentioned process.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Any Problems with the anti entropy process?</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If this process doesn’t run for a long time, then we will read stale data, as data won’t be updated for a long time. </a:t>
            </a:r>
            <a:endParaRPr/>
          </a:p>
          <a:p>
            <a:pPr indent="-342900" lvl="0" marL="457200" rtl="0" algn="l">
              <a:spcBef>
                <a:spcPts val="0"/>
              </a:spcBef>
              <a:spcAft>
                <a:spcPts val="0"/>
              </a:spcAft>
              <a:buSzPts val="1800"/>
              <a:buChar char="-"/>
            </a:pPr>
            <a:r>
              <a:rPr lang="en-GB"/>
              <a:t>To solve this we can use Quorum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Quorum</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Say we have client c1 who is writing to a DB and another client who is reading from another DB. Now here we need the anti-entropy process. But can we do something else?</a:t>
            </a:r>
            <a:endParaRPr/>
          </a:p>
        </p:txBody>
      </p:sp>
      <p:pic>
        <p:nvPicPr>
          <p:cNvPr id="113" name="Google Shape;113;p21"/>
          <p:cNvPicPr preferRelativeResize="0"/>
          <p:nvPr/>
        </p:nvPicPr>
        <p:blipFill>
          <a:blip r:embed="rId3">
            <a:alphaModFix/>
          </a:blip>
          <a:stretch>
            <a:fillRect/>
          </a:stretch>
        </p:blipFill>
        <p:spPr>
          <a:xfrm>
            <a:off x="4310896" y="2467396"/>
            <a:ext cx="3813750" cy="258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