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47b580c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47b580c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0ba7c684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0ba7c684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0ba7c684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0ba7c684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Sanket Singh</a:t>
            </a:r>
            <a:br>
              <a:rPr lang="en-GB"/>
            </a:br>
            <a:r>
              <a:rPr lang="en-GB"/>
              <a:t>SWE 2 @ Google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will you learn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Comparison of SQL and NoSQl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vs NoSQL</a:t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use the correct DB for correct app 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5"/>
            <a:ext cx="3999900" cy="3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SQL</a:t>
            </a:r>
            <a:endParaRPr b="1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Relational DB and supports transaction (because of ACID) well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It needs strict schema. For example amazon products might not have strict schema and then SQL might not be the best use case here as we need loose schema.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If we store loose schema in sql, then we waste a lot of space.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Handling images and videos are not supported well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Complex joins can be slow, but we can use views to avoid </a:t>
            </a:r>
            <a:r>
              <a:rPr lang="en-GB"/>
              <a:t>repetitive</a:t>
            </a:r>
            <a:r>
              <a:rPr lang="en-GB"/>
              <a:t> joins.</a:t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756200" y="1489825"/>
            <a:ext cx="3999900" cy="3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NoSQL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Key-Value pair based - Redis. Good for caching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Document based - MongoDB. Doesn’t need strict schema. Problem is joins need to be handled on application level.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Graph DB - Neo4j -&gt; Good for social apps. Here we can have self loops as a user wants to be a friend with other user. This can be hard to implement in SQL.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Time Series DB - Prometheus -&gt; User’s use case for tracking cabs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