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47b580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47b580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ba7c68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ba7c68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0ba7c68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0ba7c68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0ba7c684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0ba7c684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0ba7c684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0ba7c684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ba7c684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ba7c684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 Singh</a:t>
            </a:r>
            <a:br>
              <a:rPr lang="en-GB"/>
            </a:br>
            <a:r>
              <a:rPr lang="en-GB"/>
              <a:t>SWE 2 @ Google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you learn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DB Sharding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Problems Of Sharding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Advantages of DB Sharding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Sharding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Sharding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split the data into multiple subset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use some property of our data and based on that distribute data in multiple shards.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decide what data goes to which shard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 use hash functions to decide which shard will be storing which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Say we are using order-id to shard the data so we pass order-id to our hash function and then hash function returns us a shard number to redirect to.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logic needs to go in a routing layer so it increases latency on some level, but as data is queried on s smaller db so we have faster exp also.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sharding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More queries can be handled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More data can be stored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Fault tolerance.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</a:t>
            </a:r>
            <a:r>
              <a:rPr lang="en-GB"/>
              <a:t> of sharding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System becomes complex.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Introduction of a routing layer can increase latency.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we don’t shard the data correctly then non - uniformity can come up, as some shard can get a lot of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that case we might have to go through a very complex called as re-sharding.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we have to query across shards, then it can take more time. This will be handled on application logic making it complex.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