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eec0c8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0eec0c8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eec0c8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eec0c8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eec0c8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eec0c8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0eec0c8a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0eec0c8a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96750" y="2653725"/>
            <a:ext cx="7333200" cy="12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 Consistency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450" y="4064900"/>
            <a:ext cx="85206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Database Systems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700" y="698500"/>
            <a:ext cx="1633350" cy="206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900" y="617088"/>
            <a:ext cx="1777574" cy="214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9450" y="810163"/>
            <a:ext cx="1679324" cy="175779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812700" y="78150"/>
            <a:ext cx="64401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husseinnasser.com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 Consistency (Tolerable)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50" y="1063975"/>
            <a:ext cx="7174599" cy="3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550" y="2009400"/>
            <a:ext cx="458375" cy="4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 Consistency (</a:t>
            </a:r>
            <a:r>
              <a:rPr lang="en"/>
              <a:t>Tolerable</a:t>
            </a:r>
            <a:r>
              <a:rPr lang="en"/>
              <a:t>)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75" y="1017725"/>
            <a:ext cx="7038026" cy="39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275" y="1988925"/>
            <a:ext cx="458375" cy="40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>
            <a:off x="4066475" y="2169125"/>
            <a:ext cx="3710400" cy="2089200"/>
          </a:xfrm>
          <a:prstGeom prst="curvedConnector3">
            <a:avLst>
              <a:gd fmla="val 9849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 Consistency (</a:t>
            </a:r>
            <a:r>
              <a:rPr lang="en"/>
              <a:t>Tolerable</a:t>
            </a:r>
            <a:r>
              <a:rPr lang="en"/>
              <a:t>)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25" y="1105375"/>
            <a:ext cx="703639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300" y="4050800"/>
            <a:ext cx="458375" cy="4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825" y="1973225"/>
            <a:ext cx="458375" cy="4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 Consistency (intolerable)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850" y="1080475"/>
            <a:ext cx="715031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325" y="1781750"/>
            <a:ext cx="490675" cy="4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400" y="3166800"/>
            <a:ext cx="490675" cy="4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075" y="1627100"/>
            <a:ext cx="490675" cy="4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700" y="2171725"/>
            <a:ext cx="490675" cy="4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86125"/>
            <a:ext cx="490675" cy="4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475" y="1243850"/>
            <a:ext cx="490675" cy="4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050" y="3390925"/>
            <a:ext cx="490675" cy="4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