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1"/>
  </p:notesMasterIdLst>
  <p:sldIdLst>
    <p:sldId id="256" r:id="rId2"/>
    <p:sldId id="258" r:id="rId3"/>
    <p:sldId id="260" r:id="rId4"/>
    <p:sldId id="261" r:id="rId5"/>
    <p:sldId id="279" r:id="rId6"/>
    <p:sldId id="280" r:id="rId7"/>
    <p:sldId id="281" r:id="rId8"/>
    <p:sldId id="282" r:id="rId9"/>
    <p:sldId id="283" r:id="rId10"/>
    <p:sldId id="288" r:id="rId11"/>
    <p:sldId id="284" r:id="rId12"/>
    <p:sldId id="289" r:id="rId13"/>
    <p:sldId id="285" r:id="rId14"/>
    <p:sldId id="290" r:id="rId15"/>
    <p:sldId id="286" r:id="rId16"/>
    <p:sldId id="291" r:id="rId17"/>
    <p:sldId id="287" r:id="rId18"/>
    <p:sldId id="292" r:id="rId19"/>
    <p:sldId id="275" r:id="rId20"/>
  </p:sldIdLst>
  <p:sldSz cx="12192000" cy="6858000"/>
  <p:notesSz cx="6858000" cy="9144000"/>
  <p:embeddedFontLst>
    <p:embeddedFont>
      <p:font typeface="Bungee" charset="0"/>
      <p:regular r:id="rId22"/>
    </p:embeddedFont>
    <p:embeddedFont>
      <p:font typeface="Shanti" charset="0"/>
      <p:regular r:id="rId23"/>
    </p:embeddedFont>
    <p:embeddedFont>
      <p:font typeface="Calibri" pitchFamily="34" charset="0"/>
      <p:regular r:id="rId24"/>
      <p:bold r:id="rId25"/>
      <p:italic r:id="rId26"/>
      <p:boldItalic r:id="rId27"/>
    </p:embeddedFont>
    <p:embeddedFont>
      <p:font typeface="Didact Gothic"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681" autoAdjust="0"/>
  </p:normalViewPr>
  <p:slideViewPr>
    <p:cSldViewPr snapToGrid="0">
      <p:cViewPr varScale="1">
        <p:scale>
          <a:sx n="66" d="100"/>
          <a:sy n="66" d="100"/>
        </p:scale>
        <p:origin x="-876" y="-10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1eb205fd2b6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1eb205fd2b6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1eb2014fdb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1eb2014fdb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eb2014fdb4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eb2014fdb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eb2014fdb4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eb2014fdb4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grpSp>
        <p:nvGrpSpPr>
          <p:cNvPr id="11" name="Google Shape;11;p2"/>
          <p:cNvGrpSpPr/>
          <p:nvPr/>
        </p:nvGrpSpPr>
        <p:grpSpPr>
          <a:xfrm rot="10800000" flipH="1">
            <a:off x="6106743" y="236636"/>
            <a:ext cx="3763929" cy="871748"/>
            <a:chOff x="259218" y="5759273"/>
            <a:chExt cx="3763929" cy="871748"/>
          </a:xfrm>
        </p:grpSpPr>
        <p:grpSp>
          <p:nvGrpSpPr>
            <p:cNvPr id="12" name="Google Shape;12;p2"/>
            <p:cNvGrpSpPr/>
            <p:nvPr/>
          </p:nvGrpSpPr>
          <p:grpSpPr>
            <a:xfrm>
              <a:off x="259218" y="5759273"/>
              <a:ext cx="3763412" cy="682366"/>
              <a:chOff x="6638580" y="2496335"/>
              <a:chExt cx="337033" cy="61110"/>
            </a:xfrm>
          </p:grpSpPr>
          <p:sp>
            <p:nvSpPr>
              <p:cNvPr id="13" name="Google Shape;13;p2"/>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6690417" y="2496555"/>
                <a:ext cx="285196" cy="60285"/>
                <a:chOff x="6690417" y="2496555"/>
                <a:chExt cx="285196" cy="60285"/>
              </a:xfrm>
            </p:grpSpPr>
            <p:sp>
              <p:nvSpPr>
                <p:cNvPr id="15" name="Google Shape;15;p2"/>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19" name="Google Shape;19;p2"/>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0" name="Google Shape;20;p2"/>
          <p:cNvSpPr/>
          <p:nvPr/>
        </p:nvSpPr>
        <p:spPr>
          <a:xfrm rot="2886553">
            <a:off x="9712348" y="4050364"/>
            <a:ext cx="1537038" cy="153703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21" name="Google Shape;21;p2"/>
          <p:cNvGrpSpPr/>
          <p:nvPr/>
        </p:nvGrpSpPr>
        <p:grpSpPr>
          <a:xfrm>
            <a:off x="-1600021" y="-995141"/>
            <a:ext cx="5623304" cy="3744624"/>
            <a:chOff x="6859479" y="3505471"/>
            <a:chExt cx="5623304" cy="3744624"/>
          </a:xfrm>
        </p:grpSpPr>
        <p:grpSp>
          <p:nvGrpSpPr>
            <p:cNvPr id="22" name="Google Shape;22;p2"/>
            <p:cNvGrpSpPr/>
            <p:nvPr/>
          </p:nvGrpSpPr>
          <p:grpSpPr>
            <a:xfrm>
              <a:off x="6859479" y="3893252"/>
              <a:ext cx="5623304" cy="3073910"/>
              <a:chOff x="290381" y="795460"/>
              <a:chExt cx="11611200" cy="3715593"/>
            </a:xfrm>
          </p:grpSpPr>
          <p:cxnSp>
            <p:nvCxnSpPr>
              <p:cNvPr id="23" name="Google Shape;23;p2"/>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4" name="Google Shape;24;p2"/>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5" name="Google Shape;25;p2"/>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 name="Google Shape;26;p2"/>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7" name="Google Shape;27;p2"/>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8" name="Google Shape;28;p2"/>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9" name="Google Shape;29;p2"/>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30" name="Google Shape;30;p2"/>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31" name="Google Shape;31;p2"/>
            <p:cNvGrpSpPr/>
            <p:nvPr/>
          </p:nvGrpSpPr>
          <p:grpSpPr>
            <a:xfrm>
              <a:off x="7289677" y="3505471"/>
              <a:ext cx="4810039" cy="3744624"/>
              <a:chOff x="799586" y="306297"/>
              <a:chExt cx="5814141" cy="6240000"/>
            </a:xfrm>
          </p:grpSpPr>
          <p:cxnSp>
            <p:nvCxnSpPr>
              <p:cNvPr id="32" name="Google Shape;32;p2"/>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3" name="Google Shape;33;p2"/>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4" name="Google Shape;34;p2"/>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5" name="Google Shape;35;p2"/>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6" name="Google Shape;36;p2"/>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7" name="Google Shape;37;p2"/>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8" name="Google Shape;38;p2"/>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39" name="Google Shape;39;p2"/>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0" name="Google Shape;40;p2"/>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1" name="Google Shape;41;p2"/>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2" name="Google Shape;42;p2"/>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43" name="Google Shape;43;p2"/>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grpSp>
        <p:nvGrpSpPr>
          <p:cNvPr id="44" name="Google Shape;44;p2"/>
          <p:cNvGrpSpPr/>
          <p:nvPr/>
        </p:nvGrpSpPr>
        <p:grpSpPr>
          <a:xfrm>
            <a:off x="8107729" y="3475284"/>
            <a:ext cx="5623304" cy="3744624"/>
            <a:chOff x="6859479" y="3505471"/>
            <a:chExt cx="5623304" cy="3744624"/>
          </a:xfrm>
        </p:grpSpPr>
        <p:grpSp>
          <p:nvGrpSpPr>
            <p:cNvPr id="45" name="Google Shape;45;p2"/>
            <p:cNvGrpSpPr/>
            <p:nvPr/>
          </p:nvGrpSpPr>
          <p:grpSpPr>
            <a:xfrm>
              <a:off x="6859479" y="3893252"/>
              <a:ext cx="5623304" cy="3073910"/>
              <a:chOff x="290381" y="795460"/>
              <a:chExt cx="11611200" cy="3715593"/>
            </a:xfrm>
          </p:grpSpPr>
          <p:cxnSp>
            <p:nvCxnSpPr>
              <p:cNvPr id="46" name="Google Shape;46;p2"/>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47" name="Google Shape;47;p2"/>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48" name="Google Shape;48;p2"/>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49" name="Google Shape;49;p2"/>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0" name="Google Shape;50;p2"/>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1" name="Google Shape;51;p2"/>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2" name="Google Shape;52;p2"/>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53" name="Google Shape;53;p2"/>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54" name="Google Shape;54;p2"/>
            <p:cNvGrpSpPr/>
            <p:nvPr/>
          </p:nvGrpSpPr>
          <p:grpSpPr>
            <a:xfrm>
              <a:off x="7289677" y="3505471"/>
              <a:ext cx="4810039" cy="3744624"/>
              <a:chOff x="799586" y="306297"/>
              <a:chExt cx="5814141" cy="6240000"/>
            </a:xfrm>
          </p:grpSpPr>
          <p:cxnSp>
            <p:nvCxnSpPr>
              <p:cNvPr id="55" name="Google Shape;55;p2"/>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6" name="Google Shape;56;p2"/>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7" name="Google Shape;57;p2"/>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8" name="Google Shape;58;p2"/>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59" name="Google Shape;59;p2"/>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0" name="Google Shape;60;p2"/>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1" name="Google Shape;61;p2"/>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2" name="Google Shape;62;p2"/>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3" name="Google Shape;63;p2"/>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4" name="Google Shape;64;p2"/>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5" name="Google Shape;65;p2"/>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66" name="Google Shape;66;p2"/>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67" name="Google Shape;67;p2"/>
          <p:cNvSpPr/>
          <p:nvPr/>
        </p:nvSpPr>
        <p:spPr>
          <a:xfrm rot="2372297">
            <a:off x="3815515" y="260495"/>
            <a:ext cx="1778528" cy="1538149"/>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68" name="Google Shape;6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9" name="Google Shape;69;p2"/>
          <p:cNvSpPr/>
          <p:nvPr/>
        </p:nvSpPr>
        <p:spPr>
          <a:xfrm>
            <a:off x="2094750" y="1342800"/>
            <a:ext cx="8002500" cy="4172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0" name="Google Shape;70;p2"/>
          <p:cNvSpPr/>
          <p:nvPr/>
        </p:nvSpPr>
        <p:spPr>
          <a:xfrm>
            <a:off x="17275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1" name="Google Shape;71;p2"/>
          <p:cNvSpPr/>
          <p:nvPr/>
        </p:nvSpPr>
        <p:spPr>
          <a:xfrm>
            <a:off x="100972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2" name="Google Shape;72;p2"/>
          <p:cNvSpPr/>
          <p:nvPr/>
        </p:nvSpPr>
        <p:spPr>
          <a:xfrm>
            <a:off x="17275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3" name="Google Shape;73;p2"/>
          <p:cNvSpPr/>
          <p:nvPr/>
        </p:nvSpPr>
        <p:spPr>
          <a:xfrm>
            <a:off x="100972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4" name="Google Shape;74;p2"/>
          <p:cNvSpPr txBox="1">
            <a:spLocks noGrp="1"/>
          </p:cNvSpPr>
          <p:nvPr>
            <p:ph type="ctrTitle"/>
          </p:nvPr>
        </p:nvSpPr>
        <p:spPr>
          <a:xfrm>
            <a:off x="2394000" y="1467150"/>
            <a:ext cx="7404000" cy="33990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6900"/>
              <a:buNone/>
              <a:defRPr sz="581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r>
              <a:rPr lang="en-US" smtClean="0"/>
              <a:t>Click to edit Master title style</a:t>
            </a:r>
            <a:endParaRPr/>
          </a:p>
        </p:txBody>
      </p:sp>
      <p:sp>
        <p:nvSpPr>
          <p:cNvPr id="75" name="Google Shape;75;p2"/>
          <p:cNvSpPr txBox="1">
            <a:spLocks noGrp="1"/>
          </p:cNvSpPr>
          <p:nvPr>
            <p:ph type="subTitle" idx="1"/>
          </p:nvPr>
        </p:nvSpPr>
        <p:spPr>
          <a:xfrm>
            <a:off x="2394000" y="4866150"/>
            <a:ext cx="7404000" cy="524700"/>
          </a:xfrm>
          <a:prstGeom prst="rect">
            <a:avLst/>
          </a:prstGeom>
        </p:spPr>
        <p:txBody>
          <a:bodyPr spcFirstLastPara="1" wrap="square" lIns="121900" tIns="121900" rIns="121900" bIns="121900" anchor="b" anchorCtr="0">
            <a:normAutofit/>
          </a:bodyPr>
          <a:lstStyle>
            <a:lvl1pPr lvl="0" algn="ctr">
              <a:lnSpc>
                <a:spcPct val="100000"/>
              </a:lnSpc>
              <a:spcBef>
                <a:spcPts val="0"/>
              </a:spcBef>
              <a:spcAft>
                <a:spcPts val="0"/>
              </a:spcAft>
              <a:buSzPts val="3700"/>
              <a:buNone/>
              <a:defRPr sz="30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r>
              <a:rPr lang="en-US" smtClean="0"/>
              <a:t>Click to edit Master subtitle style</a:t>
            </a:r>
            <a:endParaRPr/>
          </a:p>
        </p:txBody>
      </p:sp>
      <p:sp>
        <p:nvSpPr>
          <p:cNvPr id="76" name="Google Shape;76;p2"/>
          <p:cNvSpPr/>
          <p:nvPr/>
        </p:nvSpPr>
        <p:spPr>
          <a:xfrm>
            <a:off x="9088709" y="5355422"/>
            <a:ext cx="462458" cy="547182"/>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6"/>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407625" y="2901875"/>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8" name="Google Shape;78;p2"/>
          <p:cNvSpPr/>
          <p:nvPr/>
        </p:nvSpPr>
        <p:spPr>
          <a:xfrm rot="2333778">
            <a:off x="10515858" y="1365395"/>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79" name="Google Shape;79;p2"/>
          <p:cNvSpPr/>
          <p:nvPr/>
        </p:nvSpPr>
        <p:spPr>
          <a:xfrm rot="-1194919">
            <a:off x="632658" y="4914279"/>
            <a:ext cx="866627" cy="866627"/>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80" name="Google Shape;80;p2"/>
          <p:cNvGrpSpPr/>
          <p:nvPr/>
        </p:nvGrpSpPr>
        <p:grpSpPr>
          <a:xfrm>
            <a:off x="10723912" y="4559314"/>
            <a:ext cx="991595" cy="1431473"/>
            <a:chOff x="6219215" y="3050460"/>
            <a:chExt cx="153707" cy="221889"/>
          </a:xfrm>
        </p:grpSpPr>
        <p:sp>
          <p:nvSpPr>
            <p:cNvPr id="81" name="Google Shape;81;p2"/>
            <p:cNvSpPr/>
            <p:nvPr/>
          </p:nvSpPr>
          <p:spPr>
            <a:xfrm>
              <a:off x="6219215" y="3050460"/>
              <a:ext cx="142008" cy="210401"/>
            </a:xfrm>
            <a:custGeom>
              <a:avLst/>
              <a:gdLst/>
              <a:ahLst/>
              <a:cxnLst/>
              <a:rect l="l" t="t" r="r" b="b"/>
              <a:pathLst>
                <a:path w="142008" h="210401" extrusionOk="0">
                  <a:moveTo>
                    <a:pt x="65701" y="0"/>
                  </a:moveTo>
                  <a:lnTo>
                    <a:pt x="138365" y="1963"/>
                  </a:lnTo>
                  <a:lnTo>
                    <a:pt x="93147" y="74449"/>
                  </a:lnTo>
                  <a:lnTo>
                    <a:pt x="142009" y="77210"/>
                  </a:lnTo>
                  <a:lnTo>
                    <a:pt x="0" y="210401"/>
                  </a:lnTo>
                  <a:lnTo>
                    <a:pt x="45420" y="106121"/>
                  </a:lnTo>
                  <a:lnTo>
                    <a:pt x="2267" y="104223"/>
                  </a:lnTo>
                  <a:lnTo>
                    <a:pt x="65701" y="0"/>
                  </a:ln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6312362" y="3052423"/>
              <a:ext cx="60317" cy="74141"/>
            </a:xfrm>
            <a:custGeom>
              <a:avLst/>
              <a:gdLst/>
              <a:ahLst/>
              <a:cxnLst/>
              <a:rect l="l" t="t" r="r" b="b"/>
              <a:pathLst>
                <a:path w="60317" h="74141" extrusionOk="0">
                  <a:moveTo>
                    <a:pt x="45218" y="0"/>
                  </a:moveTo>
                  <a:lnTo>
                    <a:pt x="60317" y="21204"/>
                  </a:lnTo>
                  <a:lnTo>
                    <a:pt x="29308" y="74141"/>
                  </a:lnTo>
                  <a:lnTo>
                    <a:pt x="0" y="72486"/>
                  </a:lnTo>
                  <a:lnTo>
                    <a:pt x="45218"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6219215" y="3127670"/>
              <a:ext cx="153707" cy="144679"/>
            </a:xfrm>
            <a:custGeom>
              <a:avLst/>
              <a:gdLst/>
              <a:ahLst/>
              <a:cxnLst/>
              <a:rect l="l" t="t" r="r" b="b"/>
              <a:pathLst>
                <a:path w="153707" h="144679" extrusionOk="0">
                  <a:moveTo>
                    <a:pt x="142009" y="0"/>
                  </a:moveTo>
                  <a:lnTo>
                    <a:pt x="153708" y="14950"/>
                  </a:lnTo>
                  <a:lnTo>
                    <a:pt x="16517" y="144680"/>
                  </a:lnTo>
                  <a:lnTo>
                    <a:pt x="0" y="133191"/>
                  </a:lnTo>
                  <a:lnTo>
                    <a:pt x="142009" y="0"/>
                  </a:lnTo>
                  <a:close/>
                </a:path>
              </a:pathLst>
            </a:custGeom>
            <a:solidFill>
              <a:schemeClr val="accent1"/>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84" name="Google Shape;84;p2"/>
          <p:cNvGrpSpPr/>
          <p:nvPr/>
        </p:nvGrpSpPr>
        <p:grpSpPr>
          <a:xfrm>
            <a:off x="259218" y="5911673"/>
            <a:ext cx="3763929" cy="871748"/>
            <a:chOff x="259218" y="5759273"/>
            <a:chExt cx="3763929" cy="871748"/>
          </a:xfrm>
        </p:grpSpPr>
        <p:grpSp>
          <p:nvGrpSpPr>
            <p:cNvPr id="85" name="Google Shape;85;p2"/>
            <p:cNvGrpSpPr/>
            <p:nvPr/>
          </p:nvGrpSpPr>
          <p:grpSpPr>
            <a:xfrm>
              <a:off x="259218" y="5759273"/>
              <a:ext cx="3763412" cy="682366"/>
              <a:chOff x="6638580" y="2496335"/>
              <a:chExt cx="337033" cy="61110"/>
            </a:xfrm>
          </p:grpSpPr>
          <p:sp>
            <p:nvSpPr>
              <p:cNvPr id="86" name="Google Shape;86;p2"/>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87" name="Google Shape;87;p2"/>
              <p:cNvGrpSpPr/>
              <p:nvPr/>
            </p:nvGrpSpPr>
            <p:grpSpPr>
              <a:xfrm>
                <a:off x="6690417" y="2496555"/>
                <a:ext cx="285196" cy="60285"/>
                <a:chOff x="6690417" y="2496555"/>
                <a:chExt cx="285196" cy="60285"/>
              </a:xfrm>
            </p:grpSpPr>
            <p:sp>
              <p:nvSpPr>
                <p:cNvPr id="88" name="Google Shape;88;p2"/>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92" name="Google Shape;92;p2"/>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3"/>
          <p:cNvSpPr/>
          <p:nvPr/>
        </p:nvSpPr>
        <p:spPr>
          <a:xfrm rot="2333778">
            <a:off x="1078733" y="5076370"/>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95" name="Google Shape;95;p3"/>
          <p:cNvSpPr/>
          <p:nvPr/>
        </p:nvSpPr>
        <p:spPr>
          <a:xfrm rot="-2700000">
            <a:off x="930233" y="250167"/>
            <a:ext cx="1778515" cy="1537957"/>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Didact Gothic"/>
              <a:ea typeface="Didact Gothic"/>
              <a:cs typeface="Didact Gothic"/>
              <a:sym typeface="Didact Gothic"/>
            </a:endParaRPr>
          </a:p>
        </p:txBody>
      </p:sp>
      <p:sp>
        <p:nvSpPr>
          <p:cNvPr id="96" name="Google Shape;96;p3"/>
          <p:cNvSpPr/>
          <p:nvPr/>
        </p:nvSpPr>
        <p:spPr>
          <a:xfrm>
            <a:off x="4046350" y="555425"/>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Didact Gothic"/>
              <a:ea typeface="Didact Gothic"/>
              <a:cs typeface="Didact Gothic"/>
              <a:sym typeface="Didact Gothic"/>
            </a:endParaRPr>
          </a:p>
        </p:txBody>
      </p:sp>
      <p:sp>
        <p:nvSpPr>
          <p:cNvPr id="97" name="Google Shape;97;p3"/>
          <p:cNvSpPr/>
          <p:nvPr/>
        </p:nvSpPr>
        <p:spPr>
          <a:xfrm rot="-1194708">
            <a:off x="3202271" y="4885309"/>
            <a:ext cx="1626963" cy="1626963"/>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Didact Gothic"/>
              <a:ea typeface="Didact Gothic"/>
              <a:cs typeface="Didact Gothic"/>
              <a:sym typeface="Didact Gothic"/>
            </a:endParaRPr>
          </a:p>
        </p:txBody>
      </p:sp>
      <p:grpSp>
        <p:nvGrpSpPr>
          <p:cNvPr id="98" name="Google Shape;98;p3"/>
          <p:cNvGrpSpPr/>
          <p:nvPr/>
        </p:nvGrpSpPr>
        <p:grpSpPr>
          <a:xfrm>
            <a:off x="7384532" y="2917490"/>
            <a:ext cx="6346461" cy="4226183"/>
            <a:chOff x="6859479" y="3505471"/>
            <a:chExt cx="5623304" cy="3744624"/>
          </a:xfrm>
        </p:grpSpPr>
        <p:grpSp>
          <p:nvGrpSpPr>
            <p:cNvPr id="99" name="Google Shape;99;p3"/>
            <p:cNvGrpSpPr/>
            <p:nvPr/>
          </p:nvGrpSpPr>
          <p:grpSpPr>
            <a:xfrm>
              <a:off x="6859479" y="3893252"/>
              <a:ext cx="5623304" cy="3073910"/>
              <a:chOff x="290381" y="795460"/>
              <a:chExt cx="11611200" cy="3715593"/>
            </a:xfrm>
          </p:grpSpPr>
          <p:cxnSp>
            <p:nvCxnSpPr>
              <p:cNvPr id="100" name="Google Shape;100;p3"/>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1" name="Google Shape;101;p3"/>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2" name="Google Shape;102;p3"/>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3" name="Google Shape;103;p3"/>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4" name="Google Shape;104;p3"/>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5" name="Google Shape;105;p3"/>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6" name="Google Shape;106;p3"/>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07" name="Google Shape;107;p3"/>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08" name="Google Shape;108;p3"/>
            <p:cNvGrpSpPr/>
            <p:nvPr/>
          </p:nvGrpSpPr>
          <p:grpSpPr>
            <a:xfrm>
              <a:off x="7289677" y="3505471"/>
              <a:ext cx="4810039" cy="3744624"/>
              <a:chOff x="799586" y="306297"/>
              <a:chExt cx="5814141" cy="6240000"/>
            </a:xfrm>
          </p:grpSpPr>
          <p:cxnSp>
            <p:nvCxnSpPr>
              <p:cNvPr id="109" name="Google Shape;109;p3"/>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0" name="Google Shape;110;p3"/>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1" name="Google Shape;111;p3"/>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2" name="Google Shape;112;p3"/>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3" name="Google Shape;113;p3"/>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4" name="Google Shape;114;p3"/>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5" name="Google Shape;115;p3"/>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6" name="Google Shape;116;p3"/>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7" name="Google Shape;117;p3"/>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8" name="Google Shape;118;p3"/>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19" name="Google Shape;119;p3"/>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20" name="Google Shape;120;p3"/>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121" name="Google Shape;121;p3"/>
          <p:cNvSpPr/>
          <p:nvPr/>
        </p:nvSpPr>
        <p:spPr>
          <a:xfrm>
            <a:off x="646950" y="1342800"/>
            <a:ext cx="10902600" cy="4172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2" name="Google Shape;122;p3"/>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pPr lvl="0"/>
            <a:r>
              <a:rPr lang="en-US" smtClean="0"/>
              <a:t>Click to edit Master text styles</a:t>
            </a:r>
          </a:p>
        </p:txBody>
      </p:sp>
      <p:sp>
        <p:nvSpPr>
          <p:cNvPr id="123" name="Google Shape;123;p3"/>
          <p:cNvSpPr/>
          <p:nvPr/>
        </p:nvSpPr>
        <p:spPr>
          <a:xfrm>
            <a:off x="2797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4" name="Google Shape;124;p3"/>
          <p:cNvSpPr/>
          <p:nvPr/>
        </p:nvSpPr>
        <p:spPr>
          <a:xfrm>
            <a:off x="115450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5" name="Google Shape;125;p3"/>
          <p:cNvSpPr/>
          <p:nvPr/>
        </p:nvSpPr>
        <p:spPr>
          <a:xfrm>
            <a:off x="2797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26" name="Google Shape;126;p3"/>
          <p:cNvSpPr/>
          <p:nvPr/>
        </p:nvSpPr>
        <p:spPr>
          <a:xfrm>
            <a:off x="115450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127" name="Google Shape;127;p3"/>
          <p:cNvGrpSpPr/>
          <p:nvPr/>
        </p:nvGrpSpPr>
        <p:grpSpPr>
          <a:xfrm rot="10800000" flipH="1">
            <a:off x="6106743" y="236636"/>
            <a:ext cx="3763929" cy="871748"/>
            <a:chOff x="259218" y="5759273"/>
            <a:chExt cx="3763929" cy="871748"/>
          </a:xfrm>
        </p:grpSpPr>
        <p:grpSp>
          <p:nvGrpSpPr>
            <p:cNvPr id="128" name="Google Shape;128;p3"/>
            <p:cNvGrpSpPr/>
            <p:nvPr/>
          </p:nvGrpSpPr>
          <p:grpSpPr>
            <a:xfrm>
              <a:off x="259218" y="5759273"/>
              <a:ext cx="3763412" cy="682366"/>
              <a:chOff x="6638580" y="2496335"/>
              <a:chExt cx="337033" cy="61110"/>
            </a:xfrm>
          </p:grpSpPr>
          <p:sp>
            <p:nvSpPr>
              <p:cNvPr id="129" name="Google Shape;129;p3"/>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30" name="Google Shape;130;p3"/>
              <p:cNvGrpSpPr/>
              <p:nvPr/>
            </p:nvGrpSpPr>
            <p:grpSpPr>
              <a:xfrm>
                <a:off x="6690417" y="2496555"/>
                <a:ext cx="285196" cy="60285"/>
                <a:chOff x="6690417" y="2496555"/>
                <a:chExt cx="285196" cy="60285"/>
              </a:xfrm>
            </p:grpSpPr>
            <p:sp>
              <p:nvSpPr>
                <p:cNvPr id="131" name="Google Shape;131;p3"/>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2" name="Google Shape;132;p3"/>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3" name="Google Shape;133;p3"/>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3"/>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135" name="Google Shape;135;p3"/>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36" name="Google Shape;136;p3"/>
          <p:cNvSpPr txBox="1">
            <a:spLocks noGrp="1"/>
          </p:cNvSpPr>
          <p:nvPr>
            <p:ph type="title"/>
          </p:nvPr>
        </p:nvSpPr>
        <p:spPr>
          <a:xfrm>
            <a:off x="3348200" y="1536575"/>
            <a:ext cx="7939500" cy="2814600"/>
          </a:xfrm>
          <a:prstGeom prst="rect">
            <a:avLst/>
          </a:prstGeom>
        </p:spPr>
        <p:txBody>
          <a:bodyPr spcFirstLastPara="1" wrap="square" lIns="121900" tIns="121900" rIns="121900" bIns="121900" anchor="ctr" anchorCtr="0">
            <a:normAutofit/>
          </a:bodyPr>
          <a:lstStyle>
            <a:lvl1pPr lvl="0">
              <a:spcBef>
                <a:spcPts val="0"/>
              </a:spcBef>
              <a:spcAft>
                <a:spcPts val="0"/>
              </a:spcAft>
              <a:buSzPts val="4800"/>
              <a:buNone/>
              <a:defRPr sz="5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smtClean="0"/>
              <a:t>Click to edit Master title style</a:t>
            </a:r>
            <a:endParaRPr/>
          </a:p>
        </p:txBody>
      </p:sp>
      <p:sp>
        <p:nvSpPr>
          <p:cNvPr id="137" name="Google Shape;137;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8"/>
        <p:cNvGrpSpPr/>
        <p:nvPr/>
      </p:nvGrpSpPr>
      <p:grpSpPr>
        <a:xfrm>
          <a:off x="0" y="0"/>
          <a:ext cx="0" cy="0"/>
          <a:chOff x="0" y="0"/>
          <a:chExt cx="0" cy="0"/>
        </a:xfrm>
      </p:grpSpPr>
      <p:sp>
        <p:nvSpPr>
          <p:cNvPr id="139" name="Google Shape;139;p4"/>
          <p:cNvSpPr/>
          <p:nvPr/>
        </p:nvSpPr>
        <p:spPr>
          <a:xfrm rot="-1195003">
            <a:off x="7586378" y="217390"/>
            <a:ext cx="1548200" cy="1548200"/>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40" name="Google Shape;140;p4"/>
          <p:cNvSpPr/>
          <p:nvPr/>
        </p:nvSpPr>
        <p:spPr>
          <a:xfrm rot="2372297">
            <a:off x="4182815" y="-96568"/>
            <a:ext cx="1778528" cy="1538149"/>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41" name="Google Shape;141;p4"/>
          <p:cNvSpPr/>
          <p:nvPr/>
        </p:nvSpPr>
        <p:spPr>
          <a:xfrm rot="2333778">
            <a:off x="474233" y="4049620"/>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142" name="Google Shape;142;p4"/>
          <p:cNvGrpSpPr/>
          <p:nvPr/>
        </p:nvGrpSpPr>
        <p:grpSpPr>
          <a:xfrm>
            <a:off x="-1600021" y="-995141"/>
            <a:ext cx="5623304" cy="3744624"/>
            <a:chOff x="6859479" y="3505471"/>
            <a:chExt cx="5623304" cy="3744624"/>
          </a:xfrm>
        </p:grpSpPr>
        <p:grpSp>
          <p:nvGrpSpPr>
            <p:cNvPr id="143" name="Google Shape;143;p4"/>
            <p:cNvGrpSpPr/>
            <p:nvPr/>
          </p:nvGrpSpPr>
          <p:grpSpPr>
            <a:xfrm>
              <a:off x="6859479" y="3893252"/>
              <a:ext cx="5623304" cy="3073910"/>
              <a:chOff x="290381" y="795460"/>
              <a:chExt cx="11611200" cy="3715593"/>
            </a:xfrm>
          </p:grpSpPr>
          <p:cxnSp>
            <p:nvCxnSpPr>
              <p:cNvPr id="144" name="Google Shape;144;p4"/>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5" name="Google Shape;145;p4"/>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6" name="Google Shape;146;p4"/>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7" name="Google Shape;147;p4"/>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8" name="Google Shape;148;p4"/>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49" name="Google Shape;149;p4"/>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50" name="Google Shape;150;p4"/>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51" name="Google Shape;151;p4"/>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52" name="Google Shape;152;p4"/>
            <p:cNvGrpSpPr/>
            <p:nvPr/>
          </p:nvGrpSpPr>
          <p:grpSpPr>
            <a:xfrm>
              <a:off x="7289677" y="3505471"/>
              <a:ext cx="4810039" cy="3744624"/>
              <a:chOff x="799586" y="306297"/>
              <a:chExt cx="5814141" cy="6240000"/>
            </a:xfrm>
          </p:grpSpPr>
          <p:cxnSp>
            <p:nvCxnSpPr>
              <p:cNvPr id="153" name="Google Shape;153;p4"/>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4" name="Google Shape;154;p4"/>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5" name="Google Shape;155;p4"/>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6" name="Google Shape;156;p4"/>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7" name="Google Shape;157;p4"/>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8" name="Google Shape;158;p4"/>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59" name="Google Shape;159;p4"/>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0" name="Google Shape;160;p4"/>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1" name="Google Shape;161;p4"/>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2" name="Google Shape;162;p4"/>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3" name="Google Shape;163;p4"/>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64" name="Google Shape;164;p4"/>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165" name="Google Shape;165;p4"/>
          <p:cNvSpPr/>
          <p:nvPr/>
        </p:nvSpPr>
        <p:spPr>
          <a:xfrm>
            <a:off x="3896675" y="1276600"/>
            <a:ext cx="6986700" cy="5354400"/>
          </a:xfrm>
          <a:prstGeom prst="rect">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6" name="Google Shape;166;p4"/>
          <p:cNvSpPr/>
          <p:nvPr/>
        </p:nvSpPr>
        <p:spPr>
          <a:xfrm>
            <a:off x="3896675" y="1124200"/>
            <a:ext cx="6834300" cy="5354400"/>
          </a:xfrm>
          <a:prstGeom prst="rect">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7" name="Google Shape;167;p4"/>
          <p:cNvSpPr/>
          <p:nvPr/>
        </p:nvSpPr>
        <p:spPr>
          <a:xfrm>
            <a:off x="3691900" y="971800"/>
            <a:ext cx="6886500" cy="5354400"/>
          </a:xfrm>
          <a:prstGeom prst="rect">
            <a:avLst/>
          </a:prstGeom>
          <a:solidFill>
            <a:schemeClr val="accent3"/>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8" name="Google Shape;168;p4"/>
          <p:cNvSpPr/>
          <p:nvPr/>
        </p:nvSpPr>
        <p:spPr>
          <a:xfrm>
            <a:off x="1200825" y="819400"/>
            <a:ext cx="9225300" cy="5354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hanti"/>
              <a:ea typeface="Shanti"/>
              <a:cs typeface="Shanti"/>
              <a:sym typeface="Shanti"/>
            </a:endParaRPr>
          </a:p>
        </p:txBody>
      </p:sp>
      <p:sp>
        <p:nvSpPr>
          <p:cNvPr id="169" name="Google Shape;169;p4"/>
          <p:cNvSpPr/>
          <p:nvPr/>
        </p:nvSpPr>
        <p:spPr>
          <a:xfrm>
            <a:off x="9964044" y="311310"/>
            <a:ext cx="1482518" cy="1436503"/>
          </a:xfrm>
          <a:custGeom>
            <a:avLst/>
            <a:gdLst/>
            <a:ahLst/>
            <a:cxnLst/>
            <a:rect l="l" t="t" r="r" b="b"/>
            <a:pathLst>
              <a:path w="340613" h="330041" extrusionOk="0">
                <a:moveTo>
                  <a:pt x="126873" y="330041"/>
                </a:moveTo>
                <a:lnTo>
                  <a:pt x="124206" y="236792"/>
                </a:lnTo>
                <a:lnTo>
                  <a:pt x="38195" y="272986"/>
                </a:lnTo>
                <a:lnTo>
                  <a:pt x="90773" y="195929"/>
                </a:lnTo>
                <a:lnTo>
                  <a:pt x="0" y="174689"/>
                </a:lnTo>
                <a:lnTo>
                  <a:pt x="87821" y="143351"/>
                </a:lnTo>
                <a:lnTo>
                  <a:pt x="26765" y="72771"/>
                </a:lnTo>
                <a:lnTo>
                  <a:pt x="116300" y="98965"/>
                </a:lnTo>
                <a:lnTo>
                  <a:pt x="108395" y="6001"/>
                </a:lnTo>
                <a:lnTo>
                  <a:pt x="165449" y="79819"/>
                </a:lnTo>
                <a:lnTo>
                  <a:pt x="213741" y="0"/>
                </a:lnTo>
                <a:lnTo>
                  <a:pt x="216408" y="93250"/>
                </a:lnTo>
                <a:lnTo>
                  <a:pt x="302419" y="57055"/>
                </a:lnTo>
                <a:lnTo>
                  <a:pt x="249841" y="134112"/>
                </a:lnTo>
                <a:lnTo>
                  <a:pt x="340614" y="155258"/>
                </a:lnTo>
                <a:lnTo>
                  <a:pt x="252793" y="186690"/>
                </a:lnTo>
                <a:lnTo>
                  <a:pt x="313849" y="257270"/>
                </a:lnTo>
                <a:lnTo>
                  <a:pt x="224314" y="231076"/>
                </a:lnTo>
                <a:lnTo>
                  <a:pt x="232220" y="324041"/>
                </a:lnTo>
                <a:lnTo>
                  <a:pt x="175165" y="250222"/>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0" name="Google Shape;170;p4"/>
          <p:cNvGrpSpPr/>
          <p:nvPr/>
        </p:nvGrpSpPr>
        <p:grpSpPr>
          <a:xfrm>
            <a:off x="259218" y="5911673"/>
            <a:ext cx="3763929" cy="871748"/>
            <a:chOff x="259218" y="5759273"/>
            <a:chExt cx="3763929" cy="871748"/>
          </a:xfrm>
        </p:grpSpPr>
        <p:grpSp>
          <p:nvGrpSpPr>
            <p:cNvPr id="171" name="Google Shape;171;p4"/>
            <p:cNvGrpSpPr/>
            <p:nvPr/>
          </p:nvGrpSpPr>
          <p:grpSpPr>
            <a:xfrm>
              <a:off x="259218" y="5759273"/>
              <a:ext cx="3763412" cy="682366"/>
              <a:chOff x="6638580" y="2496335"/>
              <a:chExt cx="337033" cy="61110"/>
            </a:xfrm>
          </p:grpSpPr>
          <p:sp>
            <p:nvSpPr>
              <p:cNvPr id="172" name="Google Shape;172;p4"/>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73" name="Google Shape;173;p4"/>
              <p:cNvGrpSpPr/>
              <p:nvPr/>
            </p:nvGrpSpPr>
            <p:grpSpPr>
              <a:xfrm>
                <a:off x="6690417" y="2496555"/>
                <a:ext cx="285196" cy="60285"/>
                <a:chOff x="6690417" y="2496555"/>
                <a:chExt cx="285196" cy="60285"/>
              </a:xfrm>
            </p:grpSpPr>
            <p:sp>
              <p:nvSpPr>
                <p:cNvPr id="174" name="Google Shape;174;p4"/>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4"/>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4"/>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7" name="Google Shape;177;p4"/>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178" name="Google Shape;178;p4"/>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79" name="Google Shape;179;p4"/>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r>
              <a:rPr lang="en-US" smtClean="0"/>
              <a:t>Click to edit Master title style</a:t>
            </a:r>
            <a:endParaRPr/>
          </a:p>
        </p:txBody>
      </p:sp>
      <p:sp>
        <p:nvSpPr>
          <p:cNvPr id="180" name="Google Shape;180;p4"/>
          <p:cNvSpPr txBox="1">
            <a:spLocks noGrp="1"/>
          </p:cNvSpPr>
          <p:nvPr>
            <p:ph type="body" idx="1"/>
          </p:nvPr>
        </p:nvSpPr>
        <p:spPr>
          <a:xfrm>
            <a:off x="1555725" y="2183826"/>
            <a:ext cx="8515500" cy="3523800"/>
          </a:xfrm>
          <a:prstGeom prst="rect">
            <a:avLst/>
          </a:prstGeom>
        </p:spPr>
        <p:txBody>
          <a:bodyPr spcFirstLastPara="1" wrap="square" lIns="121900" tIns="121900" rIns="121900" bIns="121900" anchor="t" anchorCtr="0">
            <a:normAutofit/>
          </a:bodyPr>
          <a:lstStyle>
            <a:lvl1pPr marL="457200" lvl="0" indent="-387350">
              <a:spcBef>
                <a:spcPts val="0"/>
              </a:spcBef>
              <a:spcAft>
                <a:spcPts val="0"/>
              </a:spcAft>
              <a:buSzPts val="25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smtClean="0"/>
              <a:t>Click to edit Master text styles</a:t>
            </a:r>
          </a:p>
        </p:txBody>
      </p:sp>
      <p:sp>
        <p:nvSpPr>
          <p:cNvPr id="181" name="Google Shape;18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x boxes">
  <p:cSld name="CUSTOM">
    <p:spTree>
      <p:nvGrpSpPr>
        <p:cNvPr id="1" name="Shape 182"/>
        <p:cNvGrpSpPr/>
        <p:nvPr/>
      </p:nvGrpSpPr>
      <p:grpSpPr>
        <a:xfrm>
          <a:off x="0" y="0"/>
          <a:ext cx="0" cy="0"/>
          <a:chOff x="0" y="0"/>
          <a:chExt cx="0" cy="0"/>
        </a:xfrm>
      </p:grpSpPr>
      <p:sp>
        <p:nvSpPr>
          <p:cNvPr id="183" name="Google Shape;183;p5"/>
          <p:cNvSpPr/>
          <p:nvPr/>
        </p:nvSpPr>
        <p:spPr>
          <a:xfrm rot="-1228612">
            <a:off x="1157473" y="5005979"/>
            <a:ext cx="1778582" cy="1538133"/>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4" name="Google Shape;184;p5"/>
          <p:cNvSpPr/>
          <p:nvPr/>
        </p:nvSpPr>
        <p:spPr>
          <a:xfrm>
            <a:off x="0" y="2899700"/>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5" name="Google Shape;185;p5"/>
          <p:cNvSpPr/>
          <p:nvPr/>
        </p:nvSpPr>
        <p:spPr>
          <a:xfrm rot="-1195117">
            <a:off x="3702679" y="5040324"/>
            <a:ext cx="1593848" cy="159384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186" name="Google Shape;186;p5"/>
          <p:cNvSpPr/>
          <p:nvPr/>
        </p:nvSpPr>
        <p:spPr>
          <a:xfrm rot="-1195117">
            <a:off x="7146779" y="173624"/>
            <a:ext cx="1593848" cy="159384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187" name="Google Shape;187;p5"/>
          <p:cNvGrpSpPr/>
          <p:nvPr/>
        </p:nvGrpSpPr>
        <p:grpSpPr>
          <a:xfrm>
            <a:off x="6736129" y="3170484"/>
            <a:ext cx="5623304" cy="3744624"/>
            <a:chOff x="6859479" y="3505471"/>
            <a:chExt cx="5623304" cy="3744624"/>
          </a:xfrm>
        </p:grpSpPr>
        <p:grpSp>
          <p:nvGrpSpPr>
            <p:cNvPr id="188" name="Google Shape;188;p5"/>
            <p:cNvGrpSpPr/>
            <p:nvPr/>
          </p:nvGrpSpPr>
          <p:grpSpPr>
            <a:xfrm>
              <a:off x="6859479" y="3893252"/>
              <a:ext cx="5623304" cy="3073910"/>
              <a:chOff x="290381" y="795460"/>
              <a:chExt cx="11611200" cy="3715593"/>
            </a:xfrm>
          </p:grpSpPr>
          <p:cxnSp>
            <p:nvCxnSpPr>
              <p:cNvPr id="189" name="Google Shape;189;p5"/>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0" name="Google Shape;190;p5"/>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1" name="Google Shape;191;p5"/>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2" name="Google Shape;192;p5"/>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3" name="Google Shape;193;p5"/>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4" name="Google Shape;194;p5"/>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5" name="Google Shape;195;p5"/>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196" name="Google Shape;196;p5"/>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197" name="Google Shape;197;p5"/>
            <p:cNvGrpSpPr/>
            <p:nvPr/>
          </p:nvGrpSpPr>
          <p:grpSpPr>
            <a:xfrm>
              <a:off x="7289677" y="3505471"/>
              <a:ext cx="4810039" cy="3744624"/>
              <a:chOff x="799586" y="306297"/>
              <a:chExt cx="5814141" cy="6240000"/>
            </a:xfrm>
          </p:grpSpPr>
          <p:cxnSp>
            <p:nvCxnSpPr>
              <p:cNvPr id="198" name="Google Shape;198;p5"/>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199" name="Google Shape;199;p5"/>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0" name="Google Shape;200;p5"/>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1" name="Google Shape;201;p5"/>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2" name="Google Shape;202;p5"/>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3" name="Google Shape;203;p5"/>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4" name="Google Shape;204;p5"/>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5" name="Google Shape;205;p5"/>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6" name="Google Shape;206;p5"/>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7" name="Google Shape;207;p5"/>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8" name="Google Shape;208;p5"/>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09" name="Google Shape;209;p5"/>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210" name="Google Shape;210;p5"/>
          <p:cNvSpPr/>
          <p:nvPr/>
        </p:nvSpPr>
        <p:spPr>
          <a:xfrm>
            <a:off x="415600" y="476700"/>
            <a:ext cx="11360700" cy="59046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11" name="Google Shape;211;p5"/>
          <p:cNvSpPr txBox="1">
            <a:spLocks noGrp="1"/>
          </p:cNvSpPr>
          <p:nvPr>
            <p:ph type="title"/>
          </p:nvPr>
        </p:nvSpPr>
        <p:spPr>
          <a:xfrm>
            <a:off x="415600" y="821967"/>
            <a:ext cx="11360700" cy="763500"/>
          </a:xfrm>
          <a:prstGeom prst="rect">
            <a:avLst/>
          </a:prstGeom>
        </p:spPr>
        <p:txBody>
          <a:bodyPr spcFirstLastPara="1" wrap="square" lIns="121900" tIns="121900" rIns="121900" bIns="121900" anchor="t" anchorCtr="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r>
              <a:rPr lang="en-US" smtClean="0"/>
              <a:t>Click to edit Master title style</a:t>
            </a:r>
            <a:endParaRPr/>
          </a:p>
        </p:txBody>
      </p:sp>
      <p:sp>
        <p:nvSpPr>
          <p:cNvPr id="212" name="Google Shape;212;p5"/>
          <p:cNvSpPr txBox="1">
            <a:spLocks noGrp="1"/>
          </p:cNvSpPr>
          <p:nvPr>
            <p:ph type="body" idx="1"/>
          </p:nvPr>
        </p:nvSpPr>
        <p:spPr>
          <a:xfrm>
            <a:off x="1205840" y="2899694"/>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3" name="Google Shape;213;p5"/>
          <p:cNvSpPr txBox="1">
            <a:spLocks noGrp="1"/>
          </p:cNvSpPr>
          <p:nvPr>
            <p:ph type="body" idx="2"/>
          </p:nvPr>
        </p:nvSpPr>
        <p:spPr>
          <a:xfrm>
            <a:off x="4542768" y="2899694"/>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4" name="Google Shape;214;p5"/>
          <p:cNvSpPr txBox="1">
            <a:spLocks noGrp="1"/>
          </p:cNvSpPr>
          <p:nvPr>
            <p:ph type="body" idx="3"/>
          </p:nvPr>
        </p:nvSpPr>
        <p:spPr>
          <a:xfrm>
            <a:off x="7879717" y="2899694"/>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5" name="Google Shape;215;p5"/>
          <p:cNvSpPr txBox="1">
            <a:spLocks noGrp="1"/>
          </p:cNvSpPr>
          <p:nvPr>
            <p:ph type="body" idx="4"/>
          </p:nvPr>
        </p:nvSpPr>
        <p:spPr>
          <a:xfrm>
            <a:off x="1205786" y="4969406"/>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6" name="Google Shape;216;p5"/>
          <p:cNvSpPr txBox="1">
            <a:spLocks noGrp="1"/>
          </p:cNvSpPr>
          <p:nvPr>
            <p:ph type="body" idx="5"/>
          </p:nvPr>
        </p:nvSpPr>
        <p:spPr>
          <a:xfrm>
            <a:off x="4542714" y="4969406"/>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7" name="Google Shape;217;p5"/>
          <p:cNvSpPr txBox="1">
            <a:spLocks noGrp="1"/>
          </p:cNvSpPr>
          <p:nvPr>
            <p:ph type="body" idx="6"/>
          </p:nvPr>
        </p:nvSpPr>
        <p:spPr>
          <a:xfrm>
            <a:off x="7879663" y="4969406"/>
            <a:ext cx="3106500" cy="1161300"/>
          </a:xfrm>
          <a:prstGeom prst="rect">
            <a:avLst/>
          </a:prstGeom>
        </p:spPr>
        <p:txBody>
          <a:bodyPr spcFirstLastPara="1" wrap="square" lIns="121900" tIns="121900" rIns="121900" bIns="121900" anchor="t" anchorCtr="0">
            <a:normAutofit/>
          </a:bodyPr>
          <a:lstStyle>
            <a:lvl1pPr marL="457200" lvl="0" indent="-387350" algn="ctr" rtl="0">
              <a:spcBef>
                <a:spcPts val="0"/>
              </a:spcBef>
              <a:spcAft>
                <a:spcPts val="0"/>
              </a:spcAft>
              <a:buSzPts val="25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pPr lvl="0"/>
            <a:r>
              <a:rPr lang="en-US" smtClean="0"/>
              <a:t>Click to edit Master text styles</a:t>
            </a:r>
          </a:p>
        </p:txBody>
      </p:sp>
      <p:sp>
        <p:nvSpPr>
          <p:cNvPr id="218" name="Google Shape;218;p5"/>
          <p:cNvSpPr/>
          <p:nvPr/>
        </p:nvSpPr>
        <p:spPr>
          <a:xfrm>
            <a:off x="10591369" y="10"/>
            <a:ext cx="1482518" cy="1436503"/>
          </a:xfrm>
          <a:custGeom>
            <a:avLst/>
            <a:gdLst/>
            <a:ahLst/>
            <a:cxnLst/>
            <a:rect l="l" t="t" r="r" b="b"/>
            <a:pathLst>
              <a:path w="340613" h="330041" extrusionOk="0">
                <a:moveTo>
                  <a:pt x="126873" y="330041"/>
                </a:moveTo>
                <a:lnTo>
                  <a:pt x="124206" y="236792"/>
                </a:lnTo>
                <a:lnTo>
                  <a:pt x="38195" y="272986"/>
                </a:lnTo>
                <a:lnTo>
                  <a:pt x="90773" y="195929"/>
                </a:lnTo>
                <a:lnTo>
                  <a:pt x="0" y="174689"/>
                </a:lnTo>
                <a:lnTo>
                  <a:pt x="87821" y="143351"/>
                </a:lnTo>
                <a:lnTo>
                  <a:pt x="26765" y="72771"/>
                </a:lnTo>
                <a:lnTo>
                  <a:pt x="116300" y="98965"/>
                </a:lnTo>
                <a:lnTo>
                  <a:pt x="108395" y="6001"/>
                </a:lnTo>
                <a:lnTo>
                  <a:pt x="165449" y="79819"/>
                </a:lnTo>
                <a:lnTo>
                  <a:pt x="213741" y="0"/>
                </a:lnTo>
                <a:lnTo>
                  <a:pt x="216408" y="93250"/>
                </a:lnTo>
                <a:lnTo>
                  <a:pt x="302419" y="57055"/>
                </a:lnTo>
                <a:lnTo>
                  <a:pt x="249841" y="134112"/>
                </a:lnTo>
                <a:lnTo>
                  <a:pt x="340614" y="155258"/>
                </a:lnTo>
                <a:lnTo>
                  <a:pt x="252793" y="186690"/>
                </a:lnTo>
                <a:lnTo>
                  <a:pt x="313849" y="257270"/>
                </a:lnTo>
                <a:lnTo>
                  <a:pt x="224314" y="231076"/>
                </a:lnTo>
                <a:lnTo>
                  <a:pt x="232220" y="324041"/>
                </a:lnTo>
                <a:lnTo>
                  <a:pt x="175165" y="250222"/>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9" name="Google Shape;219;p5"/>
          <p:cNvGrpSpPr/>
          <p:nvPr/>
        </p:nvGrpSpPr>
        <p:grpSpPr>
          <a:xfrm>
            <a:off x="76193" y="62898"/>
            <a:ext cx="3763929" cy="871748"/>
            <a:chOff x="259218" y="5759273"/>
            <a:chExt cx="3763929" cy="871748"/>
          </a:xfrm>
        </p:grpSpPr>
        <p:grpSp>
          <p:nvGrpSpPr>
            <p:cNvPr id="220" name="Google Shape;220;p5"/>
            <p:cNvGrpSpPr/>
            <p:nvPr/>
          </p:nvGrpSpPr>
          <p:grpSpPr>
            <a:xfrm>
              <a:off x="259218" y="5759273"/>
              <a:ext cx="3763412" cy="682366"/>
              <a:chOff x="6638580" y="2496335"/>
              <a:chExt cx="337033" cy="61110"/>
            </a:xfrm>
          </p:grpSpPr>
          <p:sp>
            <p:nvSpPr>
              <p:cNvPr id="221" name="Google Shape;221;p5"/>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22" name="Google Shape;222;p5"/>
              <p:cNvGrpSpPr/>
              <p:nvPr/>
            </p:nvGrpSpPr>
            <p:grpSpPr>
              <a:xfrm>
                <a:off x="6690417" y="2496555"/>
                <a:ext cx="285196" cy="60285"/>
                <a:chOff x="6690417" y="2496555"/>
                <a:chExt cx="285196" cy="60285"/>
              </a:xfrm>
            </p:grpSpPr>
            <p:sp>
              <p:nvSpPr>
                <p:cNvPr id="223" name="Google Shape;223;p5"/>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5"/>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 name="Google Shape;225;p5"/>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 name="Google Shape;226;p5"/>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27" name="Google Shape;227;p5"/>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spTree>
      <p:nvGrpSpPr>
        <p:cNvPr id="1" name="Shape 228"/>
        <p:cNvGrpSpPr/>
        <p:nvPr/>
      </p:nvGrpSpPr>
      <p:grpSpPr>
        <a:xfrm>
          <a:off x="0" y="0"/>
          <a:ext cx="0" cy="0"/>
          <a:chOff x="0" y="0"/>
          <a:chExt cx="0" cy="0"/>
        </a:xfrm>
      </p:grpSpPr>
      <p:sp>
        <p:nvSpPr>
          <p:cNvPr id="229" name="Google Shape;229;p6"/>
          <p:cNvSpPr/>
          <p:nvPr/>
        </p:nvSpPr>
        <p:spPr>
          <a:xfrm rot="2886553">
            <a:off x="9712348" y="4050364"/>
            <a:ext cx="1537038" cy="1537038"/>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230" name="Google Shape;230;p6"/>
          <p:cNvGrpSpPr/>
          <p:nvPr/>
        </p:nvGrpSpPr>
        <p:grpSpPr>
          <a:xfrm>
            <a:off x="8107729" y="3475284"/>
            <a:ext cx="5623304" cy="3744624"/>
            <a:chOff x="6859479" y="3505471"/>
            <a:chExt cx="5623304" cy="3744624"/>
          </a:xfrm>
        </p:grpSpPr>
        <p:grpSp>
          <p:nvGrpSpPr>
            <p:cNvPr id="231" name="Google Shape;231;p6"/>
            <p:cNvGrpSpPr/>
            <p:nvPr/>
          </p:nvGrpSpPr>
          <p:grpSpPr>
            <a:xfrm>
              <a:off x="6859479" y="3893252"/>
              <a:ext cx="5623304" cy="3073910"/>
              <a:chOff x="290381" y="795460"/>
              <a:chExt cx="11611200" cy="3715593"/>
            </a:xfrm>
          </p:grpSpPr>
          <p:cxnSp>
            <p:nvCxnSpPr>
              <p:cNvPr id="232" name="Google Shape;232;p6"/>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3" name="Google Shape;233;p6"/>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4" name="Google Shape;234;p6"/>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5" name="Google Shape;235;p6"/>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6" name="Google Shape;236;p6"/>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7" name="Google Shape;237;p6"/>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8" name="Google Shape;238;p6"/>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39" name="Google Shape;239;p6"/>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40" name="Google Shape;240;p6"/>
            <p:cNvGrpSpPr/>
            <p:nvPr/>
          </p:nvGrpSpPr>
          <p:grpSpPr>
            <a:xfrm>
              <a:off x="7289677" y="3505471"/>
              <a:ext cx="4810039" cy="3744624"/>
              <a:chOff x="799586" y="306297"/>
              <a:chExt cx="5814141" cy="6240000"/>
            </a:xfrm>
          </p:grpSpPr>
          <p:cxnSp>
            <p:nvCxnSpPr>
              <p:cNvPr id="241" name="Google Shape;241;p6"/>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2" name="Google Shape;242;p6"/>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3" name="Google Shape;243;p6"/>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4" name="Google Shape;244;p6"/>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5" name="Google Shape;245;p6"/>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6" name="Google Shape;246;p6"/>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7" name="Google Shape;247;p6"/>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8" name="Google Shape;248;p6"/>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49" name="Google Shape;249;p6"/>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50" name="Google Shape;250;p6"/>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51" name="Google Shape;251;p6"/>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52" name="Google Shape;252;p6"/>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grpSp>
        <p:nvGrpSpPr>
          <p:cNvPr id="253" name="Google Shape;253;p6"/>
          <p:cNvGrpSpPr/>
          <p:nvPr/>
        </p:nvGrpSpPr>
        <p:grpSpPr>
          <a:xfrm rot="10800000" flipH="1">
            <a:off x="6106743" y="236636"/>
            <a:ext cx="3763929" cy="871748"/>
            <a:chOff x="259218" y="5759273"/>
            <a:chExt cx="3763929" cy="871748"/>
          </a:xfrm>
        </p:grpSpPr>
        <p:grpSp>
          <p:nvGrpSpPr>
            <p:cNvPr id="254" name="Google Shape;254;p6"/>
            <p:cNvGrpSpPr/>
            <p:nvPr/>
          </p:nvGrpSpPr>
          <p:grpSpPr>
            <a:xfrm>
              <a:off x="259218" y="5759273"/>
              <a:ext cx="3763412" cy="682366"/>
              <a:chOff x="6638580" y="2496335"/>
              <a:chExt cx="337033" cy="61110"/>
            </a:xfrm>
          </p:grpSpPr>
          <p:sp>
            <p:nvSpPr>
              <p:cNvPr id="255" name="Google Shape;255;p6"/>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56" name="Google Shape;256;p6"/>
              <p:cNvGrpSpPr/>
              <p:nvPr/>
            </p:nvGrpSpPr>
            <p:grpSpPr>
              <a:xfrm>
                <a:off x="6690417" y="2496555"/>
                <a:ext cx="285196" cy="60285"/>
                <a:chOff x="6690417" y="2496555"/>
                <a:chExt cx="285196" cy="60285"/>
              </a:xfrm>
            </p:grpSpPr>
            <p:sp>
              <p:nvSpPr>
                <p:cNvPr id="257" name="Google Shape;257;p6"/>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8" name="Google Shape;258;p6"/>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9" name="Google Shape;259;p6"/>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6"/>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61" name="Google Shape;261;p6"/>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62" name="Google Shape;262;p6"/>
          <p:cNvGrpSpPr/>
          <p:nvPr/>
        </p:nvGrpSpPr>
        <p:grpSpPr>
          <a:xfrm>
            <a:off x="-1600021" y="-995141"/>
            <a:ext cx="5623304" cy="3744624"/>
            <a:chOff x="6859479" y="3505471"/>
            <a:chExt cx="5623304" cy="3744624"/>
          </a:xfrm>
        </p:grpSpPr>
        <p:grpSp>
          <p:nvGrpSpPr>
            <p:cNvPr id="263" name="Google Shape;263;p6"/>
            <p:cNvGrpSpPr/>
            <p:nvPr/>
          </p:nvGrpSpPr>
          <p:grpSpPr>
            <a:xfrm>
              <a:off x="6859479" y="3893252"/>
              <a:ext cx="5623304" cy="3073910"/>
              <a:chOff x="290381" y="795460"/>
              <a:chExt cx="11611200" cy="3715593"/>
            </a:xfrm>
          </p:grpSpPr>
          <p:cxnSp>
            <p:nvCxnSpPr>
              <p:cNvPr id="264" name="Google Shape;264;p6"/>
              <p:cNvCxnSpPr/>
              <p:nvPr/>
            </p:nvCxnSpPr>
            <p:spPr>
              <a:xfrm>
                <a:off x="290381" y="3449455"/>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5" name="Google Shape;265;p6"/>
              <p:cNvCxnSpPr/>
              <p:nvPr/>
            </p:nvCxnSpPr>
            <p:spPr>
              <a:xfrm>
                <a:off x="290381" y="3980254"/>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6" name="Google Shape;266;p6"/>
              <p:cNvCxnSpPr/>
              <p:nvPr/>
            </p:nvCxnSpPr>
            <p:spPr>
              <a:xfrm>
                <a:off x="290381" y="4511053"/>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7" name="Google Shape;267;p6"/>
              <p:cNvCxnSpPr/>
              <p:nvPr/>
            </p:nvCxnSpPr>
            <p:spPr>
              <a:xfrm>
                <a:off x="290381" y="795460"/>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8" name="Google Shape;268;p6"/>
              <p:cNvCxnSpPr/>
              <p:nvPr/>
            </p:nvCxnSpPr>
            <p:spPr>
              <a:xfrm>
                <a:off x="290381" y="1857058"/>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69" name="Google Shape;269;p6"/>
              <p:cNvCxnSpPr/>
              <p:nvPr/>
            </p:nvCxnSpPr>
            <p:spPr>
              <a:xfrm>
                <a:off x="290381" y="2387857"/>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70" name="Google Shape;270;p6"/>
              <p:cNvCxnSpPr/>
              <p:nvPr/>
            </p:nvCxnSpPr>
            <p:spPr>
              <a:xfrm>
                <a:off x="290381" y="2918656"/>
                <a:ext cx="11611200" cy="0"/>
              </a:xfrm>
              <a:prstGeom prst="straightConnector1">
                <a:avLst/>
              </a:prstGeom>
              <a:noFill/>
              <a:ln w="28575" cap="flat" cmpd="sng">
                <a:solidFill>
                  <a:schemeClr val="accent5"/>
                </a:solidFill>
                <a:prstDash val="solid"/>
                <a:round/>
                <a:headEnd type="none" w="med" len="med"/>
                <a:tailEnd type="none" w="med" len="med"/>
              </a:ln>
            </p:spPr>
          </p:cxnSp>
          <p:cxnSp>
            <p:nvCxnSpPr>
              <p:cNvPr id="271" name="Google Shape;271;p6"/>
              <p:cNvCxnSpPr/>
              <p:nvPr/>
            </p:nvCxnSpPr>
            <p:spPr>
              <a:xfrm>
                <a:off x="290381" y="1326259"/>
                <a:ext cx="11611200" cy="0"/>
              </a:xfrm>
              <a:prstGeom prst="straightConnector1">
                <a:avLst/>
              </a:prstGeom>
              <a:noFill/>
              <a:ln w="28575" cap="flat" cmpd="sng">
                <a:solidFill>
                  <a:schemeClr val="accent5"/>
                </a:solidFill>
                <a:prstDash val="solid"/>
                <a:round/>
                <a:headEnd type="none" w="med" len="med"/>
                <a:tailEnd type="none" w="med" len="med"/>
              </a:ln>
            </p:spPr>
          </p:cxnSp>
        </p:grpSp>
        <p:grpSp>
          <p:nvGrpSpPr>
            <p:cNvPr id="272" name="Google Shape;272;p6"/>
            <p:cNvGrpSpPr/>
            <p:nvPr/>
          </p:nvGrpSpPr>
          <p:grpSpPr>
            <a:xfrm>
              <a:off x="7289677" y="3505471"/>
              <a:ext cx="4810039" cy="3744624"/>
              <a:chOff x="799586" y="306297"/>
              <a:chExt cx="5814141" cy="6240000"/>
            </a:xfrm>
          </p:grpSpPr>
          <p:cxnSp>
            <p:nvCxnSpPr>
              <p:cNvPr id="273" name="Google Shape;273;p6"/>
              <p:cNvCxnSpPr/>
              <p:nvPr/>
            </p:nvCxnSpPr>
            <p:spPr>
              <a:xfrm rot="5400000">
                <a:off x="322378"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4" name="Google Shape;274;p6"/>
              <p:cNvCxnSpPr/>
              <p:nvPr/>
            </p:nvCxnSpPr>
            <p:spPr>
              <a:xfrm rot="5400000">
                <a:off x="-206180"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5" name="Google Shape;275;p6"/>
              <p:cNvCxnSpPr/>
              <p:nvPr/>
            </p:nvCxnSpPr>
            <p:spPr>
              <a:xfrm rot="5400000">
                <a:off x="-73473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6" name="Google Shape;276;p6"/>
              <p:cNvCxnSpPr/>
              <p:nvPr/>
            </p:nvCxnSpPr>
            <p:spPr>
              <a:xfrm rot="5400000">
                <a:off x="-1263297"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7" name="Google Shape;277;p6"/>
              <p:cNvCxnSpPr/>
              <p:nvPr/>
            </p:nvCxnSpPr>
            <p:spPr>
              <a:xfrm rot="5400000">
                <a:off x="-179185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8" name="Google Shape;278;p6"/>
              <p:cNvCxnSpPr/>
              <p:nvPr/>
            </p:nvCxnSpPr>
            <p:spPr>
              <a:xfrm rot="5400000">
                <a:off x="-2320414"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79" name="Google Shape;279;p6"/>
              <p:cNvCxnSpPr/>
              <p:nvPr/>
            </p:nvCxnSpPr>
            <p:spPr>
              <a:xfrm rot="5400000">
                <a:off x="2965169"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0" name="Google Shape;280;p6"/>
              <p:cNvCxnSpPr/>
              <p:nvPr/>
            </p:nvCxnSpPr>
            <p:spPr>
              <a:xfrm rot="5400000">
                <a:off x="1908053"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1" name="Google Shape;281;p6"/>
              <p:cNvCxnSpPr/>
              <p:nvPr/>
            </p:nvCxnSpPr>
            <p:spPr>
              <a:xfrm rot="5400000">
                <a:off x="1379495"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2" name="Google Shape;282;p6"/>
              <p:cNvCxnSpPr/>
              <p:nvPr/>
            </p:nvCxnSpPr>
            <p:spPr>
              <a:xfrm rot="5400000">
                <a:off x="850936"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3" name="Google Shape;283;p6"/>
              <p:cNvCxnSpPr/>
              <p:nvPr/>
            </p:nvCxnSpPr>
            <p:spPr>
              <a:xfrm rot="5400000">
                <a:off x="2436611" y="3426297"/>
                <a:ext cx="6240000" cy="0"/>
              </a:xfrm>
              <a:prstGeom prst="straightConnector1">
                <a:avLst/>
              </a:prstGeom>
              <a:noFill/>
              <a:ln w="28575" cap="flat" cmpd="sng">
                <a:solidFill>
                  <a:schemeClr val="accent5"/>
                </a:solidFill>
                <a:prstDash val="solid"/>
                <a:round/>
                <a:headEnd type="none" w="med" len="med"/>
                <a:tailEnd type="none" w="med" len="med"/>
              </a:ln>
            </p:spPr>
          </p:cxnSp>
          <p:cxnSp>
            <p:nvCxnSpPr>
              <p:cNvPr id="284" name="Google Shape;284;p6"/>
              <p:cNvCxnSpPr/>
              <p:nvPr/>
            </p:nvCxnSpPr>
            <p:spPr>
              <a:xfrm rot="5400000">
                <a:off x="3493728" y="3426297"/>
                <a:ext cx="6240000" cy="0"/>
              </a:xfrm>
              <a:prstGeom prst="straightConnector1">
                <a:avLst/>
              </a:prstGeom>
              <a:noFill/>
              <a:ln w="28575" cap="flat" cmpd="sng">
                <a:solidFill>
                  <a:schemeClr val="accent5"/>
                </a:solidFill>
                <a:prstDash val="solid"/>
                <a:round/>
                <a:headEnd type="none" w="med" len="med"/>
                <a:tailEnd type="none" w="med" len="med"/>
              </a:ln>
            </p:spPr>
          </p:cxnSp>
        </p:grpSp>
      </p:grpSp>
      <p:sp>
        <p:nvSpPr>
          <p:cNvPr id="285" name="Google Shape;285;p6"/>
          <p:cNvSpPr/>
          <p:nvPr/>
        </p:nvSpPr>
        <p:spPr>
          <a:xfrm rot="2372297">
            <a:off x="3815515" y="260495"/>
            <a:ext cx="1778528" cy="1538149"/>
          </a:xfrm>
          <a:prstGeom prst="triangle">
            <a:avLst>
              <a:gd name="adj" fmla="val 50000"/>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6" name="Google Shape;286;p6"/>
          <p:cNvSpPr/>
          <p:nvPr/>
        </p:nvSpPr>
        <p:spPr>
          <a:xfrm>
            <a:off x="2094750" y="1342800"/>
            <a:ext cx="8002500" cy="41724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7" name="Google Shape;287;p6"/>
          <p:cNvSpPr/>
          <p:nvPr/>
        </p:nvSpPr>
        <p:spPr>
          <a:xfrm>
            <a:off x="17275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8" name="Google Shape;288;p6"/>
          <p:cNvSpPr/>
          <p:nvPr/>
        </p:nvSpPr>
        <p:spPr>
          <a:xfrm>
            <a:off x="10097250" y="9756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89" name="Google Shape;289;p6"/>
          <p:cNvSpPr/>
          <p:nvPr/>
        </p:nvSpPr>
        <p:spPr>
          <a:xfrm>
            <a:off x="17275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0" name="Google Shape;290;p6"/>
          <p:cNvSpPr/>
          <p:nvPr/>
        </p:nvSpPr>
        <p:spPr>
          <a:xfrm>
            <a:off x="10097250" y="5515200"/>
            <a:ext cx="367200" cy="367200"/>
          </a:xfrm>
          <a:prstGeom prst="rect">
            <a:avLst/>
          </a:prstGeom>
          <a:solidFill>
            <a:schemeClr val="accent6"/>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1" name="Google Shape;291;p6"/>
          <p:cNvSpPr/>
          <p:nvPr/>
        </p:nvSpPr>
        <p:spPr>
          <a:xfrm>
            <a:off x="9088709" y="5355422"/>
            <a:ext cx="462458" cy="547182"/>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6"/>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 name="Google Shape;292;p6"/>
          <p:cNvSpPr/>
          <p:nvPr/>
        </p:nvSpPr>
        <p:spPr>
          <a:xfrm>
            <a:off x="407625" y="2901875"/>
            <a:ext cx="1316700" cy="1316700"/>
          </a:xfrm>
          <a:prstGeom prst="ellipse">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3" name="Google Shape;293;p6"/>
          <p:cNvSpPr/>
          <p:nvPr/>
        </p:nvSpPr>
        <p:spPr>
          <a:xfrm rot="2333778">
            <a:off x="10515858" y="1365395"/>
            <a:ext cx="1316743" cy="1316743"/>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sp>
        <p:nvSpPr>
          <p:cNvPr id="294" name="Google Shape;294;p6"/>
          <p:cNvSpPr/>
          <p:nvPr/>
        </p:nvSpPr>
        <p:spPr>
          <a:xfrm rot="-1194919">
            <a:off x="632658" y="4914279"/>
            <a:ext cx="866627" cy="866627"/>
          </a:xfrm>
          <a:prstGeom prst="frame">
            <a:avLst>
              <a:gd name="adj1" fmla="val 14570"/>
            </a:avLst>
          </a:prstGeom>
          <a:solidFill>
            <a:srgbClr val="FFFFFF">
              <a:alpha val="348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idact Gothic"/>
              <a:ea typeface="Didact Gothic"/>
              <a:cs typeface="Didact Gothic"/>
              <a:sym typeface="Didact Gothic"/>
            </a:endParaRPr>
          </a:p>
        </p:txBody>
      </p:sp>
      <p:grpSp>
        <p:nvGrpSpPr>
          <p:cNvPr id="295" name="Google Shape;295;p6"/>
          <p:cNvGrpSpPr/>
          <p:nvPr/>
        </p:nvGrpSpPr>
        <p:grpSpPr>
          <a:xfrm>
            <a:off x="259218" y="5911673"/>
            <a:ext cx="3763929" cy="871748"/>
            <a:chOff x="259218" y="5759273"/>
            <a:chExt cx="3763929" cy="871748"/>
          </a:xfrm>
        </p:grpSpPr>
        <p:grpSp>
          <p:nvGrpSpPr>
            <p:cNvPr id="296" name="Google Shape;296;p6"/>
            <p:cNvGrpSpPr/>
            <p:nvPr/>
          </p:nvGrpSpPr>
          <p:grpSpPr>
            <a:xfrm>
              <a:off x="259218" y="5759273"/>
              <a:ext cx="3763412" cy="682366"/>
              <a:chOff x="6638580" y="2496335"/>
              <a:chExt cx="337033" cy="61110"/>
            </a:xfrm>
          </p:grpSpPr>
          <p:sp>
            <p:nvSpPr>
              <p:cNvPr id="297" name="Google Shape;297;p6"/>
              <p:cNvSpPr/>
              <p:nvPr/>
            </p:nvSpPr>
            <p:spPr>
              <a:xfrm>
                <a:off x="6638580" y="2496335"/>
                <a:ext cx="337029" cy="61110"/>
              </a:xfrm>
              <a:custGeom>
                <a:avLst/>
                <a:gdLst/>
                <a:ahLst/>
                <a:cxnLst/>
                <a:rect l="l" t="t" r="r" b="b"/>
                <a:pathLst>
                  <a:path w="337029" h="61110" extrusionOk="0">
                    <a:moveTo>
                      <a:pt x="51796" y="1"/>
                    </a:moveTo>
                    <a:cubicBezTo>
                      <a:pt x="49367" y="-39"/>
                      <a:pt x="46857" y="916"/>
                      <a:pt x="44995" y="2787"/>
                    </a:cubicBezTo>
                    <a:lnTo>
                      <a:pt x="2733" y="45162"/>
                    </a:lnTo>
                    <a:cubicBezTo>
                      <a:pt x="-911" y="48806"/>
                      <a:pt x="-911" y="54821"/>
                      <a:pt x="2733" y="58448"/>
                    </a:cubicBezTo>
                    <a:cubicBezTo>
                      <a:pt x="6376" y="62075"/>
                      <a:pt x="12246" y="61962"/>
                      <a:pt x="15889" y="58319"/>
                    </a:cubicBezTo>
                    <a:lnTo>
                      <a:pt x="51432" y="22772"/>
                    </a:lnTo>
                    <a:lnTo>
                      <a:pt x="82278" y="55918"/>
                    </a:lnTo>
                    <a:cubicBezTo>
                      <a:pt x="85719" y="59602"/>
                      <a:pt x="91427" y="59881"/>
                      <a:pt x="95192" y="56549"/>
                    </a:cubicBezTo>
                    <a:lnTo>
                      <a:pt x="130370" y="25428"/>
                    </a:lnTo>
                    <a:lnTo>
                      <a:pt x="164658" y="57436"/>
                    </a:lnTo>
                    <a:cubicBezTo>
                      <a:pt x="168301" y="60824"/>
                      <a:pt x="174009" y="60780"/>
                      <a:pt x="177571" y="57307"/>
                    </a:cubicBezTo>
                    <a:lnTo>
                      <a:pt x="209309" y="26314"/>
                    </a:lnTo>
                    <a:lnTo>
                      <a:pt x="244203" y="57687"/>
                    </a:lnTo>
                    <a:cubicBezTo>
                      <a:pt x="247887" y="60974"/>
                      <a:pt x="253514" y="60776"/>
                      <a:pt x="256996" y="57307"/>
                    </a:cubicBezTo>
                    <a:lnTo>
                      <a:pt x="289502" y="25176"/>
                    </a:lnTo>
                    <a:lnTo>
                      <a:pt x="320996" y="57687"/>
                    </a:lnTo>
                    <a:cubicBezTo>
                      <a:pt x="324599" y="61379"/>
                      <a:pt x="330469" y="61517"/>
                      <a:pt x="334153" y="57942"/>
                    </a:cubicBezTo>
                    <a:cubicBezTo>
                      <a:pt x="337877" y="54364"/>
                      <a:pt x="337999" y="48478"/>
                      <a:pt x="334436" y="44786"/>
                    </a:cubicBezTo>
                    <a:lnTo>
                      <a:pt x="296343" y="5442"/>
                    </a:lnTo>
                    <a:cubicBezTo>
                      <a:pt x="292740" y="1718"/>
                      <a:pt x="286749" y="1669"/>
                      <a:pt x="283065" y="5317"/>
                    </a:cubicBezTo>
                    <a:lnTo>
                      <a:pt x="250154" y="37952"/>
                    </a:lnTo>
                    <a:lnTo>
                      <a:pt x="215259" y="6705"/>
                    </a:lnTo>
                    <a:cubicBezTo>
                      <a:pt x="211616" y="3442"/>
                      <a:pt x="205989" y="3539"/>
                      <a:pt x="202467" y="6960"/>
                    </a:cubicBezTo>
                    <a:lnTo>
                      <a:pt x="170851" y="37827"/>
                    </a:lnTo>
                    <a:lnTo>
                      <a:pt x="136928" y="6073"/>
                    </a:lnTo>
                    <a:cubicBezTo>
                      <a:pt x="133447" y="2807"/>
                      <a:pt x="128022" y="2782"/>
                      <a:pt x="124419" y="5948"/>
                    </a:cubicBezTo>
                    <a:lnTo>
                      <a:pt x="89646" y="36560"/>
                    </a:lnTo>
                    <a:lnTo>
                      <a:pt x="58394" y="3037"/>
                    </a:lnTo>
                    <a:cubicBezTo>
                      <a:pt x="56573" y="1111"/>
                      <a:pt x="54225" y="42"/>
                      <a:pt x="51796" y="1"/>
                    </a:cubicBez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98" name="Google Shape;298;p6"/>
              <p:cNvGrpSpPr/>
              <p:nvPr/>
            </p:nvGrpSpPr>
            <p:grpSpPr>
              <a:xfrm>
                <a:off x="6690417" y="2496555"/>
                <a:ext cx="285196" cy="60285"/>
                <a:chOff x="6690417" y="2496555"/>
                <a:chExt cx="285196" cy="60285"/>
              </a:xfrm>
            </p:grpSpPr>
            <p:sp>
              <p:nvSpPr>
                <p:cNvPr id="299" name="Google Shape;299;p6"/>
                <p:cNvSpPr/>
                <p:nvPr/>
              </p:nvSpPr>
              <p:spPr>
                <a:xfrm>
                  <a:off x="6690417" y="2496555"/>
                  <a:ext cx="38052" cy="58442"/>
                </a:xfrm>
                <a:custGeom>
                  <a:avLst/>
                  <a:gdLst/>
                  <a:ahLst/>
                  <a:cxnLst/>
                  <a:rect l="l" t="t" r="r" b="b"/>
                  <a:pathLst>
                    <a:path w="38052" h="58442" extrusionOk="0">
                      <a:moveTo>
                        <a:pt x="648" y="0"/>
                      </a:moveTo>
                      <a:lnTo>
                        <a:pt x="0" y="22896"/>
                      </a:lnTo>
                      <a:lnTo>
                        <a:pt x="0" y="23022"/>
                      </a:lnTo>
                      <a:lnTo>
                        <a:pt x="30483" y="55662"/>
                      </a:lnTo>
                      <a:cubicBezTo>
                        <a:pt x="32102" y="57386"/>
                        <a:pt x="34247" y="58232"/>
                        <a:pt x="36433" y="58443"/>
                      </a:cubicBezTo>
                      <a:lnTo>
                        <a:pt x="38052" y="36053"/>
                      </a:lnTo>
                      <a:lnTo>
                        <a:pt x="37810" y="36308"/>
                      </a:lnTo>
                      <a:lnTo>
                        <a:pt x="6558" y="2781"/>
                      </a:lnTo>
                      <a:cubicBezTo>
                        <a:pt x="4939" y="1032"/>
                        <a:pt x="2834" y="207"/>
                        <a:pt x="648"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 name="Google Shape;300;p6"/>
                <p:cNvSpPr/>
                <p:nvPr/>
              </p:nvSpPr>
              <p:spPr>
                <a:xfrm>
                  <a:off x="6769720" y="2500348"/>
                  <a:ext cx="39873" cy="55536"/>
                </a:xfrm>
                <a:custGeom>
                  <a:avLst/>
                  <a:gdLst/>
                  <a:ahLst/>
                  <a:cxnLst/>
                  <a:rect l="l" t="t" r="r" b="b"/>
                  <a:pathLst>
                    <a:path w="39873" h="55536" extrusionOk="0">
                      <a:moveTo>
                        <a:pt x="526" y="0"/>
                      </a:moveTo>
                      <a:lnTo>
                        <a:pt x="0" y="22014"/>
                      </a:lnTo>
                      <a:lnTo>
                        <a:pt x="33518" y="53387"/>
                      </a:lnTo>
                      <a:cubicBezTo>
                        <a:pt x="35097" y="54844"/>
                        <a:pt x="37121" y="55350"/>
                        <a:pt x="39105" y="55536"/>
                      </a:cubicBezTo>
                      <a:lnTo>
                        <a:pt x="39874" y="33652"/>
                      </a:lnTo>
                      <a:lnTo>
                        <a:pt x="39712" y="33778"/>
                      </a:lnTo>
                      <a:lnTo>
                        <a:pt x="5829" y="2024"/>
                      </a:lnTo>
                      <a:cubicBezTo>
                        <a:pt x="4331" y="627"/>
                        <a:pt x="2429" y="219"/>
                        <a:pt x="526"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 name="Google Shape;301;p6"/>
                <p:cNvSpPr/>
                <p:nvPr/>
              </p:nvSpPr>
              <p:spPr>
                <a:xfrm>
                  <a:off x="6848415" y="2500980"/>
                  <a:ext cx="40845" cy="55159"/>
                </a:xfrm>
                <a:custGeom>
                  <a:avLst/>
                  <a:gdLst/>
                  <a:ahLst/>
                  <a:cxnLst/>
                  <a:rect l="l" t="t" r="r" b="b"/>
                  <a:pathLst>
                    <a:path w="40845" h="55159" extrusionOk="0">
                      <a:moveTo>
                        <a:pt x="122" y="0"/>
                      </a:moveTo>
                      <a:lnTo>
                        <a:pt x="0" y="22014"/>
                      </a:lnTo>
                      <a:lnTo>
                        <a:pt x="34409" y="53006"/>
                      </a:lnTo>
                      <a:cubicBezTo>
                        <a:pt x="36069" y="54488"/>
                        <a:pt x="38174" y="55075"/>
                        <a:pt x="40238" y="55160"/>
                      </a:cubicBezTo>
                      <a:lnTo>
                        <a:pt x="40845" y="32766"/>
                      </a:lnTo>
                      <a:lnTo>
                        <a:pt x="40360" y="33272"/>
                      </a:lnTo>
                      <a:lnTo>
                        <a:pt x="5424" y="2024"/>
                      </a:lnTo>
                      <a:cubicBezTo>
                        <a:pt x="3927" y="676"/>
                        <a:pt x="2024" y="206"/>
                        <a:pt x="122"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 name="Google Shape;302;p6"/>
                <p:cNvSpPr/>
                <p:nvPr/>
              </p:nvSpPr>
              <p:spPr>
                <a:xfrm>
                  <a:off x="6928365" y="2498956"/>
                  <a:ext cx="47248" cy="57884"/>
                </a:xfrm>
                <a:custGeom>
                  <a:avLst/>
                  <a:gdLst/>
                  <a:ahLst/>
                  <a:cxnLst/>
                  <a:rect l="l" t="t" r="r" b="b"/>
                  <a:pathLst>
                    <a:path w="47248" h="57884" extrusionOk="0">
                      <a:moveTo>
                        <a:pt x="0" y="0"/>
                      </a:moveTo>
                      <a:lnTo>
                        <a:pt x="648" y="23406"/>
                      </a:lnTo>
                      <a:lnTo>
                        <a:pt x="31251" y="55030"/>
                      </a:lnTo>
                      <a:cubicBezTo>
                        <a:pt x="34814" y="58722"/>
                        <a:pt x="40724" y="58860"/>
                        <a:pt x="44408" y="55285"/>
                      </a:cubicBezTo>
                      <a:cubicBezTo>
                        <a:pt x="48092" y="51707"/>
                        <a:pt x="48213" y="45821"/>
                        <a:pt x="44651" y="42129"/>
                      </a:cubicBezTo>
                      <a:lnTo>
                        <a:pt x="6558" y="2785"/>
                      </a:lnTo>
                      <a:cubicBezTo>
                        <a:pt x="4777" y="923"/>
                        <a:pt x="2429" y="24"/>
                        <a:pt x="0" y="0"/>
                      </a:cubicBezTo>
                      <a:close/>
                    </a:path>
                  </a:pathLst>
                </a:custGeom>
                <a:solidFill>
                  <a:srgbClr val="000000">
                    <a:alpha val="5176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303" name="Google Shape;303;p6"/>
            <p:cNvSpPr/>
            <p:nvPr/>
          </p:nvSpPr>
          <p:spPr>
            <a:xfrm>
              <a:off x="259376" y="5948597"/>
              <a:ext cx="3763771" cy="682424"/>
            </a:xfrm>
            <a:custGeom>
              <a:avLst/>
              <a:gdLst/>
              <a:ahLst/>
              <a:cxnLst/>
              <a:rect l="l" t="t" r="r" b="b"/>
              <a:pathLst>
                <a:path w="337029" h="61108" extrusionOk="0">
                  <a:moveTo>
                    <a:pt x="51796" y="1"/>
                  </a:moveTo>
                  <a:cubicBezTo>
                    <a:pt x="49367" y="-39"/>
                    <a:pt x="46857" y="916"/>
                    <a:pt x="44995" y="2782"/>
                  </a:cubicBezTo>
                  <a:lnTo>
                    <a:pt x="2733" y="45162"/>
                  </a:lnTo>
                  <a:cubicBezTo>
                    <a:pt x="-911" y="48805"/>
                    <a:pt x="-911" y="54817"/>
                    <a:pt x="2733" y="58444"/>
                  </a:cubicBezTo>
                  <a:cubicBezTo>
                    <a:pt x="6376" y="62071"/>
                    <a:pt x="12246" y="61962"/>
                    <a:pt x="15889" y="58319"/>
                  </a:cubicBezTo>
                  <a:lnTo>
                    <a:pt x="51432" y="22772"/>
                  </a:lnTo>
                  <a:lnTo>
                    <a:pt x="82278" y="55914"/>
                  </a:lnTo>
                  <a:cubicBezTo>
                    <a:pt x="85719" y="59602"/>
                    <a:pt x="91427" y="59881"/>
                    <a:pt x="95192" y="56549"/>
                  </a:cubicBezTo>
                  <a:lnTo>
                    <a:pt x="130370" y="25428"/>
                  </a:lnTo>
                  <a:lnTo>
                    <a:pt x="164658" y="57432"/>
                  </a:lnTo>
                  <a:cubicBezTo>
                    <a:pt x="168301" y="60824"/>
                    <a:pt x="174009" y="60776"/>
                    <a:pt x="177571" y="57307"/>
                  </a:cubicBezTo>
                  <a:lnTo>
                    <a:pt x="209309" y="26314"/>
                  </a:lnTo>
                  <a:lnTo>
                    <a:pt x="244203" y="57687"/>
                  </a:lnTo>
                  <a:cubicBezTo>
                    <a:pt x="247887" y="60970"/>
                    <a:pt x="253514" y="60772"/>
                    <a:pt x="256996" y="57307"/>
                  </a:cubicBezTo>
                  <a:lnTo>
                    <a:pt x="289502" y="25177"/>
                  </a:lnTo>
                  <a:lnTo>
                    <a:pt x="320996" y="57687"/>
                  </a:lnTo>
                  <a:cubicBezTo>
                    <a:pt x="324599" y="61379"/>
                    <a:pt x="330469" y="61516"/>
                    <a:pt x="334153" y="57938"/>
                  </a:cubicBezTo>
                  <a:cubicBezTo>
                    <a:pt x="337877" y="54364"/>
                    <a:pt x="337999" y="48473"/>
                    <a:pt x="334436" y="44782"/>
                  </a:cubicBezTo>
                  <a:lnTo>
                    <a:pt x="296343" y="5442"/>
                  </a:lnTo>
                  <a:cubicBezTo>
                    <a:pt x="292740" y="1718"/>
                    <a:pt x="286749" y="1665"/>
                    <a:pt x="283065" y="5312"/>
                  </a:cubicBezTo>
                  <a:lnTo>
                    <a:pt x="250154" y="37952"/>
                  </a:lnTo>
                  <a:lnTo>
                    <a:pt x="215259" y="6705"/>
                  </a:lnTo>
                  <a:cubicBezTo>
                    <a:pt x="211616" y="3438"/>
                    <a:pt x="205989" y="3539"/>
                    <a:pt x="202467" y="6960"/>
                  </a:cubicBezTo>
                  <a:lnTo>
                    <a:pt x="170851" y="37827"/>
                  </a:lnTo>
                  <a:lnTo>
                    <a:pt x="136928" y="6073"/>
                  </a:lnTo>
                  <a:cubicBezTo>
                    <a:pt x="133447" y="2807"/>
                    <a:pt x="128022" y="2782"/>
                    <a:pt x="124419" y="5948"/>
                  </a:cubicBezTo>
                  <a:lnTo>
                    <a:pt x="89646" y="36560"/>
                  </a:lnTo>
                  <a:lnTo>
                    <a:pt x="58394" y="3037"/>
                  </a:lnTo>
                  <a:cubicBezTo>
                    <a:pt x="56573" y="1106"/>
                    <a:pt x="54225" y="42"/>
                    <a:pt x="51796" y="1"/>
                  </a:cubicBez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304" name="Google Shape;304;p6"/>
          <p:cNvSpPr txBox="1">
            <a:spLocks noGrp="1"/>
          </p:cNvSpPr>
          <p:nvPr>
            <p:ph type="title"/>
          </p:nvPr>
        </p:nvSpPr>
        <p:spPr>
          <a:xfrm>
            <a:off x="2105000" y="1504050"/>
            <a:ext cx="7996200" cy="1533300"/>
          </a:xfrm>
          <a:prstGeom prst="rect">
            <a:avLst/>
          </a:prstGeom>
        </p:spPr>
        <p:txBody>
          <a:bodyPr spcFirstLastPara="1" wrap="square" lIns="121900" tIns="121900" rIns="121900" bIns="121900" anchor="t" anchorCtr="0">
            <a:normAutofit/>
          </a:bodyPr>
          <a:lstStyle>
            <a:lvl1pPr lvl="0" algn="ctr" rtl="0">
              <a:spcBef>
                <a:spcPts val="0"/>
              </a:spcBef>
              <a:spcAft>
                <a:spcPts val="0"/>
              </a:spcAft>
              <a:buSzPts val="4500"/>
              <a:buNone/>
              <a:defRPr sz="8500"/>
            </a:lvl1pPr>
            <a:lvl2pPr lvl="1" algn="ctr" rtl="0">
              <a:spcBef>
                <a:spcPts val="0"/>
              </a:spcBef>
              <a:spcAft>
                <a:spcPts val="0"/>
              </a:spcAft>
              <a:buSzPts val="4500"/>
              <a:buNone/>
              <a:defRPr/>
            </a:lvl2pPr>
            <a:lvl3pPr lvl="2" algn="ctr" rtl="0">
              <a:spcBef>
                <a:spcPts val="0"/>
              </a:spcBef>
              <a:spcAft>
                <a:spcPts val="0"/>
              </a:spcAft>
              <a:buSzPts val="4500"/>
              <a:buNone/>
              <a:defRPr/>
            </a:lvl3pPr>
            <a:lvl4pPr lvl="3" algn="ctr" rtl="0">
              <a:spcBef>
                <a:spcPts val="0"/>
              </a:spcBef>
              <a:spcAft>
                <a:spcPts val="0"/>
              </a:spcAft>
              <a:buSzPts val="4500"/>
              <a:buNone/>
              <a:defRPr/>
            </a:lvl4pPr>
            <a:lvl5pPr lvl="4" algn="ctr" rtl="0">
              <a:spcBef>
                <a:spcPts val="0"/>
              </a:spcBef>
              <a:spcAft>
                <a:spcPts val="0"/>
              </a:spcAft>
              <a:buSzPts val="4500"/>
              <a:buNone/>
              <a:defRPr/>
            </a:lvl5pPr>
            <a:lvl6pPr lvl="5" algn="ctr" rtl="0">
              <a:spcBef>
                <a:spcPts val="0"/>
              </a:spcBef>
              <a:spcAft>
                <a:spcPts val="0"/>
              </a:spcAft>
              <a:buSzPts val="4500"/>
              <a:buNone/>
              <a:defRPr/>
            </a:lvl6pPr>
            <a:lvl7pPr lvl="6" algn="ctr" rtl="0">
              <a:spcBef>
                <a:spcPts val="0"/>
              </a:spcBef>
              <a:spcAft>
                <a:spcPts val="0"/>
              </a:spcAft>
              <a:buSzPts val="4500"/>
              <a:buNone/>
              <a:defRPr/>
            </a:lvl7pPr>
            <a:lvl8pPr lvl="7" algn="ctr" rtl="0">
              <a:spcBef>
                <a:spcPts val="0"/>
              </a:spcBef>
              <a:spcAft>
                <a:spcPts val="0"/>
              </a:spcAft>
              <a:buSzPts val="4500"/>
              <a:buNone/>
              <a:defRPr/>
            </a:lvl8pPr>
            <a:lvl9pPr lvl="8" algn="ctr" rtl="0">
              <a:spcBef>
                <a:spcPts val="0"/>
              </a:spcBef>
              <a:spcAft>
                <a:spcPts val="0"/>
              </a:spcAft>
              <a:buSzPts val="4500"/>
              <a:buNone/>
              <a:defRPr/>
            </a:lvl9pPr>
          </a:lstStyle>
          <a:p>
            <a:r>
              <a:rPr lang="en-US" smtClean="0"/>
              <a:t>Click to edit Master title style</a:t>
            </a:r>
            <a:endParaRPr/>
          </a:p>
        </p:txBody>
      </p:sp>
      <p:sp>
        <p:nvSpPr>
          <p:cNvPr id="305" name="Google Shape;305;p6"/>
          <p:cNvSpPr txBox="1">
            <a:spLocks noGrp="1"/>
          </p:cNvSpPr>
          <p:nvPr>
            <p:ph type="subTitle" idx="1"/>
          </p:nvPr>
        </p:nvSpPr>
        <p:spPr>
          <a:xfrm>
            <a:off x="2576825" y="2952748"/>
            <a:ext cx="7038300" cy="530700"/>
          </a:xfrm>
          <a:prstGeom prst="rect">
            <a:avLst/>
          </a:prstGeom>
        </p:spPr>
        <p:txBody>
          <a:bodyPr spcFirstLastPara="1" wrap="square" lIns="121900" tIns="121900" rIns="121900" bIns="121900" anchor="t" anchorCtr="0">
            <a:normAutofit/>
          </a:bodyPr>
          <a:lstStyle>
            <a:lvl1pPr lvl="0" algn="ctr" rtl="0">
              <a:lnSpc>
                <a:spcPct val="80000"/>
              </a:lnSpc>
              <a:spcBef>
                <a:spcPts val="0"/>
              </a:spcBef>
              <a:spcAft>
                <a:spcPts val="0"/>
              </a:spcAft>
              <a:buSzPts val="2800"/>
              <a:buNone/>
              <a:defRPr sz="3070" b="1"/>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r>
              <a:rPr lang="en-US" smtClean="0"/>
              <a:t>Click to edit Master subtitle style</a:t>
            </a:r>
            <a:endParaRPr/>
          </a:p>
        </p:txBody>
      </p:sp>
      <p:sp>
        <p:nvSpPr>
          <p:cNvPr id="306" name="Google Shape;306;p6"/>
          <p:cNvSpPr txBox="1">
            <a:spLocks noGrp="1"/>
          </p:cNvSpPr>
          <p:nvPr>
            <p:ph type="body" idx="2"/>
          </p:nvPr>
        </p:nvSpPr>
        <p:spPr>
          <a:xfrm>
            <a:off x="2576863" y="3483452"/>
            <a:ext cx="7038300" cy="1297800"/>
          </a:xfrm>
          <a:prstGeom prst="rect">
            <a:avLst/>
          </a:prstGeom>
        </p:spPr>
        <p:txBody>
          <a:bodyPr spcFirstLastPara="1" wrap="square" lIns="121900" tIns="121900" rIns="121900" bIns="121900" anchor="t" anchorCtr="0">
            <a:normAutofit/>
          </a:bodyPr>
          <a:lstStyle>
            <a:lvl1pPr marL="457200" lvl="0" indent="-387350" algn="ctr" rtl="0">
              <a:lnSpc>
                <a:spcPct val="100000"/>
              </a:lnSpc>
              <a:spcBef>
                <a:spcPts val="0"/>
              </a:spcBef>
              <a:spcAft>
                <a:spcPts val="0"/>
              </a:spcAft>
              <a:buSzPts val="2500"/>
              <a:buChar char="●"/>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rtl="0">
              <a:spcBef>
                <a:spcPts val="0"/>
              </a:spcBef>
              <a:spcAft>
                <a:spcPts val="0"/>
              </a:spcAft>
              <a:buSzPts val="2400"/>
              <a:buChar char="■"/>
              <a:defRPr/>
            </a:lvl9pPr>
          </a:lstStyle>
          <a:p>
            <a:pPr lvl="0"/>
            <a:r>
              <a:rPr lang="en-US" smtClean="0"/>
              <a:t>Click to edit Master text styles</a:t>
            </a:r>
          </a:p>
        </p:txBody>
      </p:sp>
      <p:grpSp>
        <p:nvGrpSpPr>
          <p:cNvPr id="307" name="Google Shape;307;p6"/>
          <p:cNvGrpSpPr/>
          <p:nvPr/>
        </p:nvGrpSpPr>
        <p:grpSpPr>
          <a:xfrm>
            <a:off x="10551888" y="4446542"/>
            <a:ext cx="1515474" cy="2187759"/>
            <a:chOff x="6219215" y="3050460"/>
            <a:chExt cx="153707" cy="221889"/>
          </a:xfrm>
        </p:grpSpPr>
        <p:sp>
          <p:nvSpPr>
            <p:cNvPr id="308" name="Google Shape;308;p6"/>
            <p:cNvSpPr/>
            <p:nvPr/>
          </p:nvSpPr>
          <p:spPr>
            <a:xfrm>
              <a:off x="6219215" y="3050460"/>
              <a:ext cx="142008" cy="210401"/>
            </a:xfrm>
            <a:custGeom>
              <a:avLst/>
              <a:gdLst/>
              <a:ahLst/>
              <a:cxnLst/>
              <a:rect l="l" t="t" r="r" b="b"/>
              <a:pathLst>
                <a:path w="142008" h="210401" extrusionOk="0">
                  <a:moveTo>
                    <a:pt x="65701" y="0"/>
                  </a:moveTo>
                  <a:lnTo>
                    <a:pt x="138365" y="1963"/>
                  </a:lnTo>
                  <a:lnTo>
                    <a:pt x="93147" y="74449"/>
                  </a:lnTo>
                  <a:lnTo>
                    <a:pt x="142009" y="77210"/>
                  </a:lnTo>
                  <a:lnTo>
                    <a:pt x="0" y="210401"/>
                  </a:lnTo>
                  <a:lnTo>
                    <a:pt x="45420" y="106121"/>
                  </a:lnTo>
                  <a:lnTo>
                    <a:pt x="2267" y="104223"/>
                  </a:lnTo>
                  <a:lnTo>
                    <a:pt x="65701"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9" name="Google Shape;309;p6"/>
            <p:cNvSpPr/>
            <p:nvPr/>
          </p:nvSpPr>
          <p:spPr>
            <a:xfrm>
              <a:off x="6312362" y="3052423"/>
              <a:ext cx="60317" cy="74141"/>
            </a:xfrm>
            <a:custGeom>
              <a:avLst/>
              <a:gdLst/>
              <a:ahLst/>
              <a:cxnLst/>
              <a:rect l="l" t="t" r="r" b="b"/>
              <a:pathLst>
                <a:path w="60317" h="74141" extrusionOk="0">
                  <a:moveTo>
                    <a:pt x="45218" y="0"/>
                  </a:moveTo>
                  <a:lnTo>
                    <a:pt x="60317" y="21204"/>
                  </a:lnTo>
                  <a:lnTo>
                    <a:pt x="29308" y="74141"/>
                  </a:lnTo>
                  <a:lnTo>
                    <a:pt x="0" y="72486"/>
                  </a:lnTo>
                  <a:lnTo>
                    <a:pt x="45218" y="0"/>
                  </a:ln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0" name="Google Shape;310;p6"/>
            <p:cNvSpPr/>
            <p:nvPr/>
          </p:nvSpPr>
          <p:spPr>
            <a:xfrm>
              <a:off x="6219215" y="3127670"/>
              <a:ext cx="153707" cy="144679"/>
            </a:xfrm>
            <a:custGeom>
              <a:avLst/>
              <a:gdLst/>
              <a:ahLst/>
              <a:cxnLst/>
              <a:rect l="l" t="t" r="r" b="b"/>
              <a:pathLst>
                <a:path w="153707" h="144679" extrusionOk="0">
                  <a:moveTo>
                    <a:pt x="142009" y="0"/>
                  </a:moveTo>
                  <a:lnTo>
                    <a:pt x="153708" y="14950"/>
                  </a:lnTo>
                  <a:lnTo>
                    <a:pt x="16517" y="144680"/>
                  </a:lnTo>
                  <a:lnTo>
                    <a:pt x="0" y="133191"/>
                  </a:lnTo>
                  <a:lnTo>
                    <a:pt x="142009" y="0"/>
                  </a:lnTo>
                  <a:close/>
                </a:path>
              </a:pathLst>
            </a:custGeom>
            <a:solidFill>
              <a:schemeClr val="accent1"/>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3"/>
        <p:cNvGrpSpPr/>
        <p:nvPr/>
      </p:nvGrpSpPr>
      <p:grpSpPr>
        <a:xfrm>
          <a:off x="0" y="0"/>
          <a:ext cx="0" cy="0"/>
          <a:chOff x="0" y="0"/>
          <a:chExt cx="0" cy="0"/>
        </a:xfrm>
      </p:grpSpPr>
      <p:sp>
        <p:nvSpPr>
          <p:cNvPr id="904" name="Google Shape;904;p1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1pPr>
            <a:lvl2pPr lvl="1">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2pPr>
            <a:lvl3pPr lvl="2">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3pPr>
            <a:lvl4pPr lvl="3">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4pPr>
            <a:lvl5pPr lvl="4">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5pPr>
            <a:lvl6pPr lvl="5">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6pPr>
            <a:lvl7pPr lvl="6">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7pPr>
            <a:lvl8pPr lvl="7">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8pPr>
            <a:lvl9pPr lvl="8">
              <a:spcBef>
                <a:spcPts val="0"/>
              </a:spcBef>
              <a:spcAft>
                <a:spcPts val="0"/>
              </a:spcAft>
              <a:buClr>
                <a:schemeClr val="dk1"/>
              </a:buClr>
              <a:buSzPts val="4500"/>
              <a:buFont typeface="Bungee"/>
              <a:buNone/>
              <a:defRPr sz="4500">
                <a:solidFill>
                  <a:schemeClr val="dk1"/>
                </a:solidFill>
                <a:latin typeface="Bungee"/>
                <a:ea typeface="Bungee"/>
                <a:cs typeface="Bungee"/>
                <a:sym typeface="Bungee"/>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7350">
              <a:lnSpc>
                <a:spcPct val="115000"/>
              </a:lnSpc>
              <a:spcBef>
                <a:spcPts val="0"/>
              </a:spcBef>
              <a:spcAft>
                <a:spcPts val="0"/>
              </a:spcAft>
              <a:buClr>
                <a:schemeClr val="dk2"/>
              </a:buClr>
              <a:buSzPts val="2500"/>
              <a:buFont typeface="Shanti"/>
              <a:buChar char="●"/>
              <a:defRPr sz="2500">
                <a:solidFill>
                  <a:schemeClr val="dk2"/>
                </a:solidFill>
                <a:latin typeface="Shanti"/>
                <a:ea typeface="Shanti"/>
                <a:cs typeface="Shanti"/>
                <a:sym typeface="Shanti"/>
              </a:defRPr>
            </a:lvl1pPr>
            <a:lvl2pPr marL="914400" lvl="1"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2pPr>
            <a:lvl3pPr marL="1371600" lvl="2"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3pPr>
            <a:lvl4pPr marL="1828800" lvl="3"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4pPr>
            <a:lvl5pPr marL="2286000" lvl="4"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5pPr>
            <a:lvl6pPr marL="2743200" lvl="5"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6pPr>
            <a:lvl7pPr marL="3200400" lvl="6"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7pPr>
            <a:lvl8pPr marL="3657600" lvl="7"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8pPr>
            <a:lvl9pPr marL="4114800" lvl="8" indent="-381000">
              <a:lnSpc>
                <a:spcPct val="115000"/>
              </a:lnSpc>
              <a:spcBef>
                <a:spcPts val="0"/>
              </a:spcBef>
              <a:spcAft>
                <a:spcPts val="0"/>
              </a:spcAft>
              <a:buClr>
                <a:schemeClr val="dk2"/>
              </a:buClr>
              <a:buSzPts val="2400"/>
              <a:buFont typeface="Shanti"/>
              <a:buChar char="■"/>
              <a:defRPr sz="2400">
                <a:solidFill>
                  <a:schemeClr val="dk2"/>
                </a:solidFill>
                <a:latin typeface="Shanti"/>
                <a:ea typeface="Shanti"/>
                <a:cs typeface="Shanti"/>
                <a:sym typeface="Shanti"/>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5"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21"/>
          <p:cNvSpPr txBox="1">
            <a:spLocks noGrp="1"/>
          </p:cNvSpPr>
          <p:nvPr>
            <p:ph type="ctrTitle"/>
          </p:nvPr>
        </p:nvSpPr>
        <p:spPr>
          <a:xfrm>
            <a:off x="2154849" y="1157661"/>
            <a:ext cx="7404000" cy="33990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SzPts val="990"/>
              <a:buNone/>
            </a:pPr>
            <a:r>
              <a:rPr lang="en-US" dirty="0" smtClean="0"/>
              <a:t>K</a:t>
            </a:r>
            <a:r>
              <a:rPr lang="en" dirty="0" smtClean="0"/>
              <a:t>eylogger project</a:t>
            </a:r>
            <a:endParaRPr/>
          </a:p>
        </p:txBody>
      </p:sp>
      <p:sp>
        <p:nvSpPr>
          <p:cNvPr id="922" name="Google Shape;922;p21"/>
          <p:cNvSpPr txBox="1">
            <a:spLocks noGrp="1"/>
          </p:cNvSpPr>
          <p:nvPr>
            <p:ph type="subTitle" idx="1"/>
          </p:nvPr>
        </p:nvSpPr>
        <p:spPr>
          <a:xfrm>
            <a:off x="2369214" y="3846131"/>
            <a:ext cx="7404000" cy="1281431"/>
          </a:xfrm>
          <a:prstGeom prst="rect">
            <a:avLst/>
          </a:prstGeom>
        </p:spPr>
        <p:txBody>
          <a:bodyPr spcFirstLastPara="1" wrap="square" lIns="121900" tIns="121900" rIns="121900" bIns="121900" anchor="b" anchorCtr="0">
            <a:normAutofit/>
          </a:bodyPr>
          <a:lstStyle/>
          <a:p>
            <a:pPr marL="0" lvl="0" indent="0" algn="l" rtl="0">
              <a:spcBef>
                <a:spcPts val="0"/>
              </a:spcBef>
              <a:spcAft>
                <a:spcPts val="0"/>
              </a:spcAft>
              <a:buNone/>
            </a:pPr>
            <a:r>
              <a:rPr lang="en-US" sz="2000" dirty="0" smtClean="0"/>
              <a:t>Name: </a:t>
            </a:r>
            <a:r>
              <a:rPr lang="en-US" sz="2000" smtClean="0"/>
              <a:t>D.Surjith</a:t>
            </a:r>
            <a:endParaRPr lang="en-US" sz="2000" dirty="0" smtClean="0"/>
          </a:p>
          <a:p>
            <a:pPr marL="0" lvl="0" indent="0" algn="l" rtl="0">
              <a:spcBef>
                <a:spcPts val="0"/>
              </a:spcBef>
              <a:spcAft>
                <a:spcPts val="0"/>
              </a:spcAft>
              <a:buNone/>
            </a:pPr>
            <a:r>
              <a:rPr lang="en-US" sz="2000" dirty="0" smtClean="0"/>
              <a:t>C</a:t>
            </a:r>
            <a:r>
              <a:rPr lang="en-US" sz="2000" dirty="0" smtClean="0"/>
              <a:t>ollege: </a:t>
            </a:r>
            <a:r>
              <a:rPr lang="en-US" sz="2000" dirty="0" err="1" smtClean="0"/>
              <a:t>Anjalai</a:t>
            </a:r>
            <a:r>
              <a:rPr lang="en-US" sz="2000" dirty="0" smtClean="0"/>
              <a:t> </a:t>
            </a:r>
            <a:r>
              <a:rPr lang="en-US" sz="2000" dirty="0" err="1" smtClean="0"/>
              <a:t>Ammal</a:t>
            </a:r>
            <a:r>
              <a:rPr lang="en-US" sz="2000" dirty="0" smtClean="0"/>
              <a:t> </a:t>
            </a:r>
            <a:r>
              <a:rPr lang="en-US" sz="2000" dirty="0" err="1" smtClean="0"/>
              <a:t>Mahalingam</a:t>
            </a:r>
            <a:r>
              <a:rPr lang="en-US" sz="2000" dirty="0" smtClean="0"/>
              <a:t> Engineering College</a:t>
            </a:r>
          </a:p>
          <a:p>
            <a:pPr marL="0" lvl="0" indent="0" algn="l" rtl="0">
              <a:spcBef>
                <a:spcPts val="0"/>
              </a:spcBef>
              <a:spcAft>
                <a:spcPts val="0"/>
              </a:spcAft>
              <a:buNone/>
            </a:pPr>
            <a:r>
              <a:rPr lang="en-US" sz="2000" dirty="0" smtClean="0"/>
              <a:t>Department: </a:t>
            </a:r>
            <a:r>
              <a:rPr lang="en-US" sz="2000" dirty="0" err="1" smtClean="0"/>
              <a:t>B.Tech</a:t>
            </a:r>
            <a:r>
              <a:rPr lang="en-US" sz="2000" dirty="0" smtClean="0"/>
              <a:t> </a:t>
            </a:r>
            <a:r>
              <a:rPr lang="en-US" sz="2000" dirty="0" smtClean="0"/>
              <a:t>Information Technology</a:t>
            </a:r>
            <a:endParaRPr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844062"/>
            <a:ext cx="8515500" cy="4666617"/>
          </a:xfrm>
          <a:prstGeom prst="rect">
            <a:avLst/>
          </a:prstGeom>
        </p:spPr>
        <p:txBody>
          <a:bodyPr spcFirstLastPara="1" wrap="square" lIns="121900" tIns="121900" rIns="121900" bIns="121900" anchor="t" anchorCtr="0">
            <a:noAutofit/>
          </a:bodyPr>
          <a:lstStyle/>
          <a:p>
            <a:pPr marL="1143000" indent="-1143000">
              <a:buNone/>
            </a:pPr>
            <a:r>
              <a:rPr lang="en-US" sz="1800" dirty="0" smtClean="0"/>
              <a:t>1. </a:t>
            </a:r>
            <a:r>
              <a:rPr lang="en-US" sz="1800" dirty="0" err="1" smtClean="0"/>
              <a:t>Keylogging</a:t>
            </a:r>
            <a:r>
              <a:rPr lang="en-US" sz="1800" dirty="0" smtClean="0"/>
              <a:t> Algorithm:</a:t>
            </a:r>
          </a:p>
          <a:p>
            <a:pPr marL="1143000" indent="-1143000">
              <a:buNone/>
            </a:pPr>
            <a:r>
              <a:rPr lang="en-US" sz="1800" dirty="0" smtClean="0"/>
              <a:t>   - Continuously monitor keyboard input using platform-specific APIs or hooks.</a:t>
            </a:r>
          </a:p>
          <a:p>
            <a:pPr marL="1143000" indent="-1143000">
              <a:buNone/>
            </a:pPr>
            <a:r>
              <a:rPr lang="en-US" sz="1800" dirty="0" smtClean="0"/>
              <a:t>   - Capture each keystroke event, including the key code, timestamp, and context (e.g., active window or application).</a:t>
            </a:r>
          </a:p>
          <a:p>
            <a:pPr marL="1143000" indent="-1143000">
              <a:buNone/>
            </a:pPr>
            <a:r>
              <a:rPr lang="en-US" sz="1800" dirty="0" smtClean="0"/>
              <a:t>   - Store the captured keystrokes in a secure buffer or data structure.</a:t>
            </a:r>
          </a:p>
          <a:p>
            <a:pPr marL="1143000" indent="-1143000">
              <a:buNone/>
            </a:pPr>
            <a:r>
              <a:rPr lang="en-US" sz="1800" dirty="0" smtClean="0"/>
              <a:t>2. Encryption Algorithm:</a:t>
            </a:r>
          </a:p>
          <a:p>
            <a:pPr marL="1143000" indent="-1143000">
              <a:buNone/>
            </a:pPr>
            <a:r>
              <a:rPr lang="en-US" sz="1800" dirty="0" smtClean="0"/>
              <a:t>   - Generate a secure encryption key and initialization vector (IV) for each session.</a:t>
            </a:r>
          </a:p>
          <a:p>
            <a:pPr marL="1143000" indent="-1143000">
              <a:buNone/>
            </a:pPr>
            <a:r>
              <a:rPr lang="en-US" sz="1800" dirty="0" smtClean="0"/>
              <a:t>   - Encrypt the keystroke data using the encryption key and IV before storing it or transmitting it over the network.</a:t>
            </a:r>
          </a:p>
          <a:p>
            <a:pPr marL="1143000" indent="-1143000">
              <a:buNone/>
            </a:pPr>
            <a:r>
              <a:rPr lang="en-US" sz="1800" dirty="0" smtClean="0">
                <a:cs typeface="Arial" pitchFamily="34" charset="0"/>
              </a:rPr>
              <a:t>3. Remote Access Algorithm:</a:t>
            </a:r>
          </a:p>
          <a:p>
            <a:pPr marL="1143000" indent="-1143000">
              <a:buNone/>
            </a:pPr>
            <a:r>
              <a:rPr lang="en-US" sz="1800" dirty="0" smtClean="0">
                <a:cs typeface="Arial" pitchFamily="34" charset="0"/>
              </a:rPr>
              <a:t>   - Implement a secure communication protocol (e.g., HTTPS) for remote access and control.</a:t>
            </a:r>
          </a:p>
          <a:p>
            <a:pPr marL="1143000" indent="-1143000">
              <a:buNone/>
            </a:pPr>
            <a:r>
              <a:rPr lang="en-US" sz="1800" dirty="0" smtClean="0">
                <a:cs typeface="Arial" pitchFamily="34" charset="0"/>
              </a:rPr>
              <a:t>   - Allow authorized users to authenticate themselves using credentials or cryptographic tokens.</a:t>
            </a:r>
          </a:p>
          <a:p>
            <a:pPr marL="1143000" indent="-1143000">
              <a:buNone/>
            </a:pPr>
            <a:r>
              <a:rPr lang="en-US" sz="1800" dirty="0" smtClean="0">
                <a:cs typeface="Arial" pitchFamily="34" charset="0"/>
              </a:rPr>
              <a:t>   - Establish a secure connection between the </a:t>
            </a:r>
            <a:r>
              <a:rPr lang="en-US" sz="1800" dirty="0" err="1" smtClean="0">
                <a:cs typeface="Arial" pitchFamily="34" charset="0"/>
              </a:rPr>
              <a:t>keylogger</a:t>
            </a:r>
            <a:r>
              <a:rPr lang="en-US" sz="1800" dirty="0" smtClean="0">
                <a:cs typeface="Arial" pitchFamily="34" charset="0"/>
              </a:rPr>
              <a:t> client and remote server for data transmission and control commands.</a:t>
            </a:r>
          </a:p>
          <a:p>
            <a:pPr marL="1143000" indent="-1143000">
              <a:buNone/>
            </a:pPr>
            <a:r>
              <a:rPr lang="en-US" sz="1800" dirty="0" smtClean="0">
                <a:cs typeface="Arial" pitchFamily="34" charset="0"/>
              </a:rPr>
              <a:t>.</a:t>
            </a:r>
            <a:endParaRPr sz="18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result.</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5</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72846" y="801859"/>
            <a:ext cx="8515500" cy="4666617"/>
          </a:xfrm>
          <a:prstGeom prst="rect">
            <a:avLst/>
          </a:prstGeom>
        </p:spPr>
        <p:txBody>
          <a:bodyPr spcFirstLastPara="1" wrap="square" lIns="121900" tIns="121900" rIns="121900" bIns="121900" anchor="t" anchorCtr="0">
            <a:noAutofit/>
          </a:bodyPr>
          <a:lstStyle/>
          <a:p>
            <a:pPr marL="0" indent="0">
              <a:buNone/>
            </a:pPr>
            <a:r>
              <a:rPr lang="en-US" sz="2000" dirty="0" smtClean="0"/>
              <a:t>The result of your </a:t>
            </a:r>
            <a:r>
              <a:rPr lang="en-US" sz="2000" dirty="0" err="1" smtClean="0"/>
              <a:t>keylogger</a:t>
            </a:r>
            <a:r>
              <a:rPr lang="en-US" sz="2000" dirty="0" smtClean="0"/>
              <a:t> project would be a software program designed to capture and log keystrokes on a computer system. It would likely include features such as capturing keystrokes, storing them securely (potentially encrypted), and possibly providing a user interface for control and viewing logs. Ethical considerations, legal compliance, and thorough testing are essential aspects of the project.</a:t>
            </a:r>
          </a:p>
          <a:p>
            <a:pPr marL="0" lvl="0" indent="0">
              <a:buNone/>
            </a:pPr>
            <a:endParaRPr sz="20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88" name="Picture 87" descr="Screenshot (2).png"/>
          <p:cNvPicPr>
            <a:picLocks noChangeAspect="1"/>
          </p:cNvPicPr>
          <p:nvPr/>
        </p:nvPicPr>
        <p:blipFill>
          <a:blip r:embed="rId3"/>
          <a:stretch>
            <a:fillRect/>
          </a:stretch>
        </p:blipFill>
        <p:spPr>
          <a:xfrm>
            <a:off x="1399248" y="3126281"/>
            <a:ext cx="2838846" cy="2781702"/>
          </a:xfrm>
          <a:prstGeom prst="rect">
            <a:avLst/>
          </a:prstGeom>
        </p:spPr>
      </p:pic>
      <p:pic>
        <p:nvPicPr>
          <p:cNvPr id="89" name="Picture 88" descr="Screenshot (3).png"/>
          <p:cNvPicPr>
            <a:picLocks noChangeAspect="1"/>
          </p:cNvPicPr>
          <p:nvPr/>
        </p:nvPicPr>
        <p:blipFill>
          <a:blip r:embed="rId4"/>
          <a:stretch>
            <a:fillRect/>
          </a:stretch>
        </p:blipFill>
        <p:spPr>
          <a:xfrm>
            <a:off x="4353337" y="3108182"/>
            <a:ext cx="2896004" cy="2801143"/>
          </a:xfrm>
          <a:prstGeom prst="rect">
            <a:avLst/>
          </a:prstGeom>
        </p:spPr>
      </p:pic>
      <p:pic>
        <p:nvPicPr>
          <p:cNvPr id="91" name="Picture 90" descr="Screenshot (4).png"/>
          <p:cNvPicPr>
            <a:picLocks noChangeAspect="1"/>
          </p:cNvPicPr>
          <p:nvPr/>
        </p:nvPicPr>
        <p:blipFill>
          <a:blip r:embed="rId5"/>
          <a:stretch>
            <a:fillRect/>
          </a:stretch>
        </p:blipFill>
        <p:spPr>
          <a:xfrm>
            <a:off x="7268983" y="3116943"/>
            <a:ext cx="2905531" cy="2819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marL="305435" indent="-305435"/>
            <a:r>
              <a:rPr lang="en-US" sz="6000" dirty="0" smtClean="0">
                <a:latin typeface="Bungee" charset="0"/>
                <a:ea typeface="+mn-lt"/>
                <a:cs typeface="Arial"/>
              </a:rPr>
              <a:t>Conclusion.</a:t>
            </a:r>
            <a:endParaRPr lang="en-US" sz="6000" dirty="0" smtClean="0">
              <a:latin typeface="Bungee" charset="0"/>
              <a:cs typeface="Arial"/>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6</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979156"/>
            <a:ext cx="8515500" cy="4666617"/>
          </a:xfrm>
          <a:prstGeom prst="rect">
            <a:avLst/>
          </a:prstGeom>
        </p:spPr>
        <p:txBody>
          <a:bodyPr spcFirstLastPara="1" wrap="square" lIns="121900" tIns="121900" rIns="121900" bIns="121900" anchor="t" anchorCtr="0">
            <a:noAutofit/>
          </a:bodyPr>
          <a:lstStyle/>
          <a:p>
            <a:pPr algn="just">
              <a:buNone/>
            </a:pPr>
            <a:r>
              <a:rPr lang="en-US" sz="2400" dirty="0" smtClean="0">
                <a:latin typeface="Times New Roman" panose="02020603050405020304" pitchFamily="18" charset="0"/>
                <a:ea typeface="+mn-lt"/>
                <a:cs typeface="Times New Roman" panose="02020603050405020304" pitchFamily="18" charset="0"/>
              </a:rPr>
              <a:t>             In </a:t>
            </a:r>
            <a:r>
              <a:rPr lang="en-US" sz="2400" dirty="0" smtClean="0">
                <a:latin typeface="Times New Roman" panose="02020603050405020304" pitchFamily="18" charset="0"/>
                <a:ea typeface="+mn-lt"/>
                <a:cs typeface="Times New Roman" panose="02020603050405020304" pitchFamily="18" charset="0"/>
              </a:rPr>
              <a:t>conclusion, the </a:t>
            </a:r>
            <a:r>
              <a:rPr lang="en-US" sz="2400" dirty="0" err="1" smtClean="0">
                <a:latin typeface="Times New Roman" panose="02020603050405020304" pitchFamily="18" charset="0"/>
                <a:ea typeface="+mn-lt"/>
                <a:cs typeface="Times New Roman" panose="02020603050405020304" pitchFamily="18" charset="0"/>
              </a:rPr>
              <a:t>keylogger</a:t>
            </a:r>
            <a:r>
              <a:rPr lang="en-US" sz="2400" dirty="0" smtClean="0">
                <a:latin typeface="Times New Roman" panose="02020603050405020304" pitchFamily="18" charset="0"/>
                <a:ea typeface="+mn-lt"/>
                <a:cs typeface="Times New Roman" panose="02020603050405020304" pitchFamily="18" charset="0"/>
              </a:rPr>
              <a:t> detection and security implementation project using Python represents a significant advancement in </a:t>
            </a:r>
            <a:r>
              <a:rPr lang="en-US" sz="2400" dirty="0" err="1" smtClean="0">
                <a:latin typeface="Times New Roman" panose="02020603050405020304" pitchFamily="18" charset="0"/>
                <a:ea typeface="+mn-lt"/>
                <a:cs typeface="Times New Roman" panose="02020603050405020304" pitchFamily="18" charset="0"/>
              </a:rPr>
              <a:t>cybersecurity</a:t>
            </a:r>
            <a:r>
              <a:rPr lang="en-US" sz="2400" dirty="0" smtClean="0">
                <a:latin typeface="Times New Roman" panose="02020603050405020304" pitchFamily="18" charset="0"/>
                <a:ea typeface="+mn-lt"/>
                <a:cs typeface="Times New Roman" panose="02020603050405020304" pitchFamily="18" charset="0"/>
              </a:rPr>
              <a:t>, offering effective protection against </a:t>
            </a:r>
            <a:r>
              <a:rPr lang="en-US" sz="2400" dirty="0" err="1" smtClean="0">
                <a:latin typeface="Times New Roman" panose="02020603050405020304" pitchFamily="18" charset="0"/>
                <a:ea typeface="+mn-lt"/>
                <a:cs typeface="Times New Roman" panose="02020603050405020304" pitchFamily="18" charset="0"/>
              </a:rPr>
              <a:t>keylogging</a:t>
            </a:r>
            <a:r>
              <a:rPr lang="en-US" sz="2400" dirty="0" smtClean="0">
                <a:latin typeface="Times New Roman" panose="02020603050405020304" pitchFamily="18" charset="0"/>
                <a:ea typeface="+mn-lt"/>
                <a:cs typeface="Times New Roman" panose="02020603050405020304" pitchFamily="18" charset="0"/>
              </a:rPr>
              <a:t>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2400" dirty="0" smtClean="0">
              <a:latin typeface="Times New Roman" panose="02020603050405020304" pitchFamily="18" charset="0"/>
              <a:cs typeface="Times New Roman" panose="02020603050405020304" pitchFamily="18" charset="0"/>
            </a:endParaRPr>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marL="305435" indent="-305435"/>
            <a:r>
              <a:rPr lang="en-US" sz="6000" dirty="0" smtClean="0">
                <a:latin typeface="Bungee" charset="0"/>
                <a:ea typeface="+mn-lt"/>
                <a:cs typeface="Arial"/>
              </a:rPr>
              <a:t>Future </a:t>
            </a:r>
            <a:r>
              <a:rPr lang="en-US" sz="6000" dirty="0" smtClean="0">
                <a:latin typeface="Bungee" charset="0"/>
                <a:ea typeface="+mn-lt"/>
                <a:cs typeface="Arial"/>
              </a:rPr>
              <a:t>Scope.</a:t>
            </a:r>
            <a:endParaRPr lang="en-US" sz="6000" dirty="0" smtClean="0">
              <a:latin typeface="Bungee" charset="0"/>
              <a:ea typeface="+mn-lt"/>
              <a:cs typeface="Arial"/>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7</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31089" y="775956"/>
            <a:ext cx="8515500" cy="4666617"/>
          </a:xfrm>
          <a:prstGeom prst="rect">
            <a:avLst/>
          </a:prstGeom>
        </p:spPr>
        <p:txBody>
          <a:bodyPr spcFirstLastPara="1" wrap="square" lIns="121900" tIns="121900" rIns="121900" bIns="121900" anchor="t" anchorCtr="0">
            <a:noAutofit/>
          </a:bodyPr>
          <a:lstStyle/>
          <a:p>
            <a:pPr marL="0" lvl="0" indent="0">
              <a:buNone/>
            </a:pPr>
            <a:r>
              <a:rPr lang="en-US" sz="1800" dirty="0" smtClean="0"/>
              <a:t>Security and </a:t>
            </a:r>
            <a:r>
              <a:rPr lang="en-US" sz="1800" dirty="0" smtClean="0"/>
              <a:t>Troubleshooting;</a:t>
            </a:r>
            <a:endParaRPr lang="en-US" sz="1800" dirty="0" smtClean="0"/>
          </a:p>
          <a:p>
            <a:pPr marL="0" lvl="0" indent="0">
              <a:buNone/>
            </a:pPr>
            <a:r>
              <a:rPr lang="en-US" sz="1800" dirty="0" smtClean="0"/>
              <a:t>             </a:t>
            </a:r>
            <a:r>
              <a:rPr lang="en-US" sz="1800" dirty="0" err="1" smtClean="0"/>
              <a:t>Keyloggers</a:t>
            </a:r>
            <a:r>
              <a:rPr lang="en-US" sz="1800" dirty="0" smtClean="0"/>
              <a:t> </a:t>
            </a:r>
            <a:r>
              <a:rPr lang="en-US" sz="1800" dirty="0" smtClean="0"/>
              <a:t>can continue to play a crucial role in troubleshooting technical problems with computers and</a:t>
            </a:r>
          </a:p>
          <a:p>
            <a:pPr marL="0" lvl="0" indent="0">
              <a:buNone/>
            </a:pPr>
            <a:r>
              <a:rPr lang="en-US" sz="1800" dirty="0" smtClean="0"/>
              <a:t>business networks. They help identify issues related to keyboard input, system behavior, and software</a:t>
            </a:r>
          </a:p>
          <a:p>
            <a:pPr marL="0" lvl="0" indent="0">
              <a:buNone/>
            </a:pPr>
            <a:r>
              <a:rPr lang="en-US" sz="1800" dirty="0" err="1" smtClean="0"/>
              <a:t>conflicts.Keyloggers</a:t>
            </a:r>
            <a:r>
              <a:rPr lang="en-US" sz="1800" dirty="0" smtClean="0"/>
              <a:t> can be integrated into security systems to detect unauthorized access attempts or</a:t>
            </a:r>
          </a:p>
          <a:p>
            <a:pPr marL="0" lvl="0" indent="0">
              <a:buNone/>
            </a:pPr>
            <a:r>
              <a:rPr lang="en-US" sz="1800" dirty="0" smtClean="0"/>
              <a:t>suspicious activities. By monitoring keystrokes, they can raise alerts when unusual patterns are detected</a:t>
            </a:r>
            <a:r>
              <a:rPr lang="en-US" sz="1800" dirty="0" smtClean="0"/>
              <a:t>.</a:t>
            </a:r>
          </a:p>
          <a:p>
            <a:pPr marL="0" lvl="0" indent="0">
              <a:buNone/>
            </a:pPr>
            <a:endParaRPr lang="en-US" sz="1800" dirty="0" smtClean="0"/>
          </a:p>
          <a:p>
            <a:pPr marL="0" lvl="0" indent="0">
              <a:buNone/>
            </a:pPr>
            <a:r>
              <a:rPr lang="en-US" sz="1800" dirty="0" smtClean="0"/>
              <a:t>User </a:t>
            </a:r>
            <a:r>
              <a:rPr lang="en-US" sz="1800" dirty="0" smtClean="0"/>
              <a:t>Monitoring and Productivity</a:t>
            </a:r>
            <a:r>
              <a:rPr lang="en-US" sz="1800" dirty="0" smtClean="0"/>
              <a:t>:</a:t>
            </a:r>
          </a:p>
          <a:p>
            <a:pPr marL="0" lvl="0" indent="0">
              <a:buNone/>
            </a:pPr>
            <a:r>
              <a:rPr lang="en-US" sz="1800" dirty="0" smtClean="0"/>
              <a:t> </a:t>
            </a:r>
            <a:r>
              <a:rPr lang="en-US" sz="1800" dirty="0" smtClean="0"/>
              <a:t>           Organizations </a:t>
            </a:r>
            <a:r>
              <a:rPr lang="en-US" sz="1800" dirty="0" smtClean="0"/>
              <a:t>can use </a:t>
            </a:r>
            <a:r>
              <a:rPr lang="en-US" sz="1800" dirty="0" err="1" smtClean="0"/>
              <a:t>keyloggers</a:t>
            </a:r>
            <a:r>
              <a:rPr lang="en-US" sz="1800" dirty="0" smtClean="0"/>
              <a:t> to monitor employee productivity, track work-related activities, and</a:t>
            </a:r>
          </a:p>
          <a:p>
            <a:pPr marL="0" lvl="0" indent="0">
              <a:buNone/>
            </a:pPr>
            <a:r>
              <a:rPr lang="en-US" sz="1800" dirty="0" smtClean="0"/>
              <a:t>ensure compliance with company policies</a:t>
            </a:r>
            <a:r>
              <a:rPr lang="en-US" sz="1800" dirty="0" smtClean="0"/>
              <a:t>.</a:t>
            </a:r>
          </a:p>
          <a:p>
            <a:pPr marL="0" lvl="0" indent="0">
              <a:buNone/>
            </a:pPr>
            <a:endParaRPr lang="en-US" sz="1800" dirty="0" smtClean="0"/>
          </a:p>
          <a:p>
            <a:pPr marL="0" lvl="0" indent="0">
              <a:buNone/>
            </a:pPr>
            <a:endParaRPr lang="en-US" sz="1800" dirty="0" smtClean="0"/>
          </a:p>
          <a:p>
            <a:pPr marL="0" lvl="0" indent="0">
              <a:buNone/>
            </a:pPr>
            <a:endParaRPr lang="en-US" sz="1800" dirty="0" smtClean="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reference.</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8</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505261" y="892071"/>
            <a:ext cx="8515500" cy="4666617"/>
          </a:xfrm>
          <a:prstGeom prst="rect">
            <a:avLst/>
          </a:prstGeom>
        </p:spPr>
        <p:txBody>
          <a:bodyPr spcFirstLastPara="1" wrap="square" lIns="121900" tIns="121900" rIns="121900" bIns="121900" anchor="t" anchorCtr="0">
            <a:noAutofit/>
          </a:bodyPr>
          <a:lstStyle/>
          <a:p>
            <a:pPr marL="0" lvl="0" indent="0">
              <a:buNone/>
            </a:pPr>
            <a:r>
              <a:rPr lang="en-US" sz="2100" dirty="0" err="1" smtClean="0"/>
              <a:t>GeeksforGeeks</a:t>
            </a:r>
            <a:r>
              <a:rPr lang="en-US" sz="2100" dirty="0" smtClean="0"/>
              <a:t> provides a detailed tutorial on creating a </a:t>
            </a:r>
            <a:r>
              <a:rPr lang="en-US" sz="2100" dirty="0" err="1" smtClean="0"/>
              <a:t>keylogger</a:t>
            </a:r>
            <a:r>
              <a:rPr lang="en-US" sz="2100" dirty="0" smtClean="0"/>
              <a:t> using</a:t>
            </a:r>
          </a:p>
          <a:p>
            <a:pPr marL="0" lvl="0" indent="0">
              <a:buNone/>
            </a:pPr>
            <a:r>
              <a:rPr lang="en-US" sz="2100" dirty="0" smtClean="0"/>
              <a:t>Python. It covers capturing keystrokes, saving logs, and handling</a:t>
            </a:r>
          </a:p>
          <a:p>
            <a:pPr marL="0" lvl="0" indent="0">
              <a:buNone/>
            </a:pPr>
            <a:r>
              <a:rPr lang="en-US" sz="2100" dirty="0" smtClean="0"/>
              <a:t>security considerations.</a:t>
            </a:r>
          </a:p>
          <a:p>
            <a:pPr marL="0" lvl="0" indent="0">
              <a:buNone/>
            </a:pPr>
            <a:endParaRPr lang="en-US" sz="2100" dirty="0" smtClean="0"/>
          </a:p>
          <a:p>
            <a:pPr marL="0" lvl="0" indent="0">
              <a:buNone/>
            </a:pPr>
            <a:r>
              <a:rPr lang="en-US" sz="2100" dirty="0" smtClean="0"/>
              <a:t>Design a </a:t>
            </a:r>
            <a:r>
              <a:rPr lang="en-US" sz="2100" dirty="0" err="1" smtClean="0"/>
              <a:t>Keylogger</a:t>
            </a:r>
            <a:r>
              <a:rPr lang="en-US" sz="2100" dirty="0" smtClean="0"/>
              <a:t> in Python - </a:t>
            </a:r>
            <a:r>
              <a:rPr lang="en-US" sz="2100" dirty="0" err="1" smtClean="0"/>
              <a:t>GeeksforGeeks</a:t>
            </a:r>
            <a:endParaRPr lang="en-US" sz="2100" dirty="0" smtClean="0"/>
          </a:p>
          <a:p>
            <a:pPr marL="0" lvl="0" indent="0">
              <a:buNone/>
            </a:pPr>
            <a:endParaRPr lang="en-US" sz="2100" dirty="0" smtClean="0"/>
          </a:p>
          <a:p>
            <a:pPr marL="0" lvl="0" indent="0">
              <a:buNone/>
            </a:pPr>
            <a:r>
              <a:rPr lang="en-US" sz="2100" dirty="0" smtClean="0"/>
              <a:t>Wikipedia’s article on keystroke logging provides an overview of</a:t>
            </a:r>
          </a:p>
          <a:p>
            <a:pPr marL="0" lvl="0" indent="0">
              <a:buNone/>
            </a:pPr>
            <a:r>
              <a:rPr lang="en-US" sz="2100" dirty="0" err="1" smtClean="0"/>
              <a:t>keyloggers</a:t>
            </a:r>
            <a:r>
              <a:rPr lang="en-US" sz="2100" dirty="0" smtClean="0"/>
              <a:t>, their history, and various applications.</a:t>
            </a:r>
          </a:p>
          <a:p>
            <a:pPr marL="0" lvl="0" indent="0">
              <a:buNone/>
            </a:pPr>
            <a:endParaRPr lang="en-US" sz="2100" dirty="0" smtClean="0"/>
          </a:p>
          <a:p>
            <a:pPr marL="0" lvl="0" indent="0">
              <a:buNone/>
            </a:pPr>
            <a:r>
              <a:rPr lang="en-US" sz="2100" dirty="0" smtClean="0"/>
              <a:t>Keystroke Logging - Wikipedia</a:t>
            </a:r>
            <a:endParaRPr sz="21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40"/>
          <p:cNvSpPr txBox="1">
            <a:spLocks noGrp="1"/>
          </p:cNvSpPr>
          <p:nvPr>
            <p:ph type="title"/>
          </p:nvPr>
        </p:nvSpPr>
        <p:spPr>
          <a:xfrm>
            <a:off x="2119514" y="2461993"/>
            <a:ext cx="7996200" cy="15333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dirty="0"/>
              <a:t>Thank you!</a:t>
            </a:r>
            <a:endParaRPr/>
          </a:p>
        </p:txBody>
      </p:sp>
      <p:sp>
        <p:nvSpPr>
          <p:cNvPr id="1429" name="Google Shape;1429;p40"/>
          <p:cNvSpPr txBox="1">
            <a:spLocks noGrp="1"/>
          </p:cNvSpPr>
          <p:nvPr>
            <p:ph type="subTitle" idx="1"/>
          </p:nvPr>
        </p:nvSpPr>
        <p:spPr>
          <a:xfrm>
            <a:off x="2576825" y="2952748"/>
            <a:ext cx="7038300" cy="530700"/>
          </a:xfrm>
          <a:prstGeom prst="rect">
            <a:avLst/>
          </a:prstGeom>
        </p:spPr>
        <p:txBody>
          <a:bodyPr spcFirstLastPara="1" wrap="square" lIns="121900" tIns="121900" rIns="121900" bIns="121900" anchor="t" anchorCtr="0">
            <a:normAutofit fontScale="92500" lnSpcReduction="20000"/>
          </a:bodyPr>
          <a:lstStyle/>
          <a:p>
            <a:pPr marL="0" lvl="0" indent="0" algn="ctr" rtl="0">
              <a:spcBef>
                <a:spcPts val="0"/>
              </a:spcBef>
              <a:spcAft>
                <a:spcPts val="0"/>
              </a:spcAft>
              <a:buNone/>
            </a:pPr>
            <a:endParaRPr/>
          </a:p>
        </p:txBody>
      </p:sp>
      <p:sp>
        <p:nvSpPr>
          <p:cNvPr id="1430" name="Google Shape;1430;p40"/>
          <p:cNvSpPr txBox="1">
            <a:spLocks noGrp="1"/>
          </p:cNvSpPr>
          <p:nvPr>
            <p:ph type="body" idx="2"/>
          </p:nvPr>
        </p:nvSpPr>
        <p:spPr>
          <a:xfrm>
            <a:off x="2576863" y="3483452"/>
            <a:ext cx="7038300" cy="1297800"/>
          </a:xfrm>
          <a:prstGeom prst="rect">
            <a:avLst/>
          </a:prstGeom>
        </p:spPr>
        <p:txBody>
          <a:bodyPr spcFirstLastPara="1" wrap="square" lIns="121900" tIns="121900" rIns="121900" bIns="121900" anchor="t" anchorCtr="0">
            <a:normAutofit/>
          </a:bodyPr>
          <a:lstStyle/>
          <a:p>
            <a:pPr marL="0" lvl="0" indent="0" algn="ctr" rtl="0">
              <a:spcBef>
                <a:spcPts val="0"/>
              </a:spcBef>
              <a:spcAft>
                <a:spcPts val="0"/>
              </a:spcAft>
              <a:buNone/>
            </a:pPr>
            <a:endParaRPr/>
          </a:p>
        </p:txBody>
      </p:sp>
      <p:sp>
        <p:nvSpPr>
          <p:cNvPr id="1431" name="Google Shape;1431;p40"/>
          <p:cNvSpPr/>
          <p:nvPr/>
        </p:nvSpPr>
        <p:spPr>
          <a:xfrm>
            <a:off x="5989978" y="4875490"/>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32" name="Google Shape;1432;p40"/>
          <p:cNvGrpSpPr/>
          <p:nvPr/>
        </p:nvGrpSpPr>
        <p:grpSpPr>
          <a:xfrm>
            <a:off x="6523080" y="4865839"/>
            <a:ext cx="411849" cy="411917"/>
            <a:chOff x="5162200" y="4097750"/>
            <a:chExt cx="338385" cy="338414"/>
          </a:xfrm>
        </p:grpSpPr>
        <p:sp>
          <p:nvSpPr>
            <p:cNvPr id="1433" name="Google Shape;1433;p40"/>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40"/>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40"/>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36" name="Google Shape;1436;p40"/>
          <p:cNvSpPr/>
          <p:nvPr/>
        </p:nvSpPr>
        <p:spPr>
          <a:xfrm>
            <a:off x="5257088" y="4916873"/>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23"/>
          <p:cNvSpPr txBox="1">
            <a:spLocks noGrp="1"/>
          </p:cNvSpPr>
          <p:nvPr>
            <p:ph type="title"/>
          </p:nvPr>
        </p:nvSpPr>
        <p:spPr>
          <a:xfrm>
            <a:off x="415600" y="8219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SzPts val="990"/>
              <a:buNone/>
            </a:pPr>
            <a:r>
              <a:rPr lang="en" dirty="0"/>
              <a:t>Table of </a:t>
            </a:r>
            <a:r>
              <a:rPr lang="en" dirty="0" smtClean="0"/>
              <a:t>contents</a:t>
            </a:r>
            <a:endParaRPr/>
          </a:p>
        </p:txBody>
      </p:sp>
      <p:sp>
        <p:nvSpPr>
          <p:cNvPr id="964" name="Google Shape;964;p23"/>
          <p:cNvSpPr txBox="1">
            <a:spLocks noGrp="1"/>
          </p:cNvSpPr>
          <p:nvPr>
            <p:ph type="body" idx="1"/>
          </p:nvPr>
        </p:nvSpPr>
        <p:spPr>
          <a:xfrm>
            <a:off x="277373" y="2899694"/>
            <a:ext cx="3106500" cy="1161300"/>
          </a:xfrm>
          <a:prstGeom prst="rect">
            <a:avLst/>
          </a:prstGeom>
        </p:spPr>
        <p:txBody>
          <a:bodyPr spcFirstLastPara="1" wrap="square" lIns="121900" tIns="121900" rIns="121900" bIns="121900" anchor="t" anchorCtr="0">
            <a:normAutofit/>
          </a:bodyPr>
          <a:lstStyle/>
          <a:p>
            <a:pPr marL="0" indent="0">
              <a:spcAft>
                <a:spcPts val="1600"/>
              </a:spcAft>
              <a:buNone/>
            </a:pPr>
            <a:r>
              <a:rPr lang="en-US" sz="2000" dirty="0" smtClean="0">
                <a:latin typeface="Arial"/>
                <a:ea typeface="+mn-lt"/>
                <a:cs typeface="Arial"/>
              </a:rPr>
              <a:t>Problem Statement</a:t>
            </a:r>
            <a:endParaRPr lang="en-US" sz="2000" dirty="0" smtClean="0">
              <a:latin typeface="Arial"/>
              <a:cs typeface="Arial"/>
            </a:endParaRPr>
          </a:p>
          <a:p>
            <a:pPr marL="0" lvl="0" indent="0" algn="ctr" rtl="0">
              <a:spcBef>
                <a:spcPts val="0"/>
              </a:spcBef>
              <a:spcAft>
                <a:spcPts val="1600"/>
              </a:spcAft>
              <a:buNone/>
            </a:pPr>
            <a:endParaRPr/>
          </a:p>
        </p:txBody>
      </p:sp>
      <p:sp>
        <p:nvSpPr>
          <p:cNvPr id="965" name="Google Shape;965;p23"/>
          <p:cNvSpPr txBox="1">
            <a:spLocks noGrp="1"/>
          </p:cNvSpPr>
          <p:nvPr>
            <p:ph type="body" idx="2"/>
          </p:nvPr>
        </p:nvSpPr>
        <p:spPr>
          <a:xfrm>
            <a:off x="2826509" y="2899695"/>
            <a:ext cx="3106500" cy="1161300"/>
          </a:xfrm>
          <a:prstGeom prst="rect">
            <a:avLst/>
          </a:prstGeom>
        </p:spPr>
        <p:txBody>
          <a:bodyPr spcFirstLastPara="1" wrap="square" lIns="121900" tIns="121900" rIns="121900" bIns="121900" anchor="t" anchorCtr="0">
            <a:normAutofit/>
          </a:bodyPr>
          <a:lstStyle/>
          <a:p>
            <a:pPr marL="0" lvl="0" indent="0">
              <a:spcAft>
                <a:spcPts val="1600"/>
              </a:spcAft>
              <a:buNone/>
            </a:pPr>
            <a:r>
              <a:rPr lang="en-US" sz="2000" dirty="0" smtClean="0">
                <a:latin typeface="Arial"/>
                <a:ea typeface="+mn-lt"/>
                <a:cs typeface="Arial"/>
              </a:rPr>
              <a:t>Proposed System/Solution</a:t>
            </a:r>
            <a:endParaRPr sz="2000"/>
          </a:p>
        </p:txBody>
      </p:sp>
      <p:sp>
        <p:nvSpPr>
          <p:cNvPr id="966" name="Google Shape;966;p23"/>
          <p:cNvSpPr txBox="1">
            <a:spLocks noGrp="1"/>
          </p:cNvSpPr>
          <p:nvPr>
            <p:ph type="body" idx="3"/>
          </p:nvPr>
        </p:nvSpPr>
        <p:spPr>
          <a:xfrm>
            <a:off x="8611237" y="2857491"/>
            <a:ext cx="3106500" cy="1161300"/>
          </a:xfrm>
          <a:prstGeom prst="rect">
            <a:avLst/>
          </a:prstGeom>
        </p:spPr>
        <p:txBody>
          <a:bodyPr spcFirstLastPara="1" wrap="square" lIns="121900" tIns="121900" rIns="121900" bIns="121900" anchor="t" anchorCtr="0">
            <a:normAutofit/>
          </a:bodyPr>
          <a:lstStyle/>
          <a:p>
            <a:pPr marL="0" lvl="0" indent="0">
              <a:spcAft>
                <a:spcPts val="1600"/>
              </a:spcAft>
              <a:buNone/>
            </a:pPr>
            <a:r>
              <a:rPr lang="en-US" sz="2000" dirty="0" smtClean="0">
                <a:latin typeface="Arial"/>
                <a:ea typeface="+mn-lt"/>
                <a:cs typeface="+mn-lt"/>
              </a:rPr>
              <a:t>Algorithm &amp; Deployment</a:t>
            </a:r>
            <a:endParaRPr sz="2000"/>
          </a:p>
        </p:txBody>
      </p:sp>
      <p:sp>
        <p:nvSpPr>
          <p:cNvPr id="967" name="Google Shape;967;p23"/>
          <p:cNvSpPr txBox="1">
            <a:spLocks noGrp="1"/>
          </p:cNvSpPr>
          <p:nvPr>
            <p:ph type="body" idx="4"/>
          </p:nvPr>
        </p:nvSpPr>
        <p:spPr>
          <a:xfrm>
            <a:off x="239151" y="4997541"/>
            <a:ext cx="3106500" cy="1161300"/>
          </a:xfrm>
          <a:prstGeom prst="rect">
            <a:avLst/>
          </a:prstGeom>
        </p:spPr>
        <p:txBody>
          <a:bodyPr spcFirstLastPara="1" wrap="square" lIns="121900" tIns="121900" rIns="121900" bIns="121900" anchor="t" anchorCtr="0">
            <a:normAutofit/>
          </a:bodyPr>
          <a:lstStyle/>
          <a:p>
            <a:pPr marL="0" lvl="0" indent="0">
              <a:spcAft>
                <a:spcPts val="1600"/>
              </a:spcAft>
              <a:buNone/>
            </a:pPr>
            <a:r>
              <a:rPr lang="en-US" sz="2000" dirty="0" smtClean="0">
                <a:latin typeface="Arial"/>
                <a:ea typeface="+mn-lt"/>
                <a:cs typeface="Arial"/>
              </a:rPr>
              <a:t>Result</a:t>
            </a:r>
            <a:endParaRPr sz="2000"/>
          </a:p>
        </p:txBody>
      </p:sp>
      <p:sp>
        <p:nvSpPr>
          <p:cNvPr id="968" name="Google Shape;968;p23"/>
          <p:cNvSpPr txBox="1">
            <a:spLocks noGrp="1"/>
          </p:cNvSpPr>
          <p:nvPr>
            <p:ph type="body" idx="5"/>
          </p:nvPr>
        </p:nvSpPr>
        <p:spPr>
          <a:xfrm>
            <a:off x="5780671" y="4856864"/>
            <a:ext cx="3106500" cy="1161300"/>
          </a:xfrm>
          <a:prstGeom prst="rect">
            <a:avLst/>
          </a:prstGeom>
        </p:spPr>
        <p:txBody>
          <a:bodyPr spcFirstLastPara="1" wrap="square" lIns="121900" tIns="121900" rIns="121900" bIns="121900" anchor="t" anchorCtr="0">
            <a:normAutofit/>
          </a:bodyPr>
          <a:lstStyle/>
          <a:p>
            <a:pPr marL="305435" indent="-305435">
              <a:buNone/>
            </a:pPr>
            <a:r>
              <a:rPr lang="en-US" sz="2000" dirty="0" smtClean="0">
                <a:latin typeface="Arial"/>
                <a:ea typeface="+mn-lt"/>
                <a:cs typeface="Arial"/>
              </a:rPr>
              <a:t>Future Scope</a:t>
            </a:r>
          </a:p>
        </p:txBody>
      </p:sp>
      <p:sp>
        <p:nvSpPr>
          <p:cNvPr id="969" name="Google Shape;969;p23"/>
          <p:cNvSpPr txBox="1">
            <a:spLocks noGrp="1"/>
          </p:cNvSpPr>
          <p:nvPr>
            <p:ph type="body" idx="6"/>
          </p:nvPr>
        </p:nvSpPr>
        <p:spPr>
          <a:xfrm>
            <a:off x="8737792" y="4955338"/>
            <a:ext cx="3106500" cy="1161300"/>
          </a:xfrm>
          <a:prstGeom prst="rect">
            <a:avLst/>
          </a:prstGeom>
        </p:spPr>
        <p:txBody>
          <a:bodyPr spcFirstLastPara="1" wrap="square" lIns="121900" tIns="121900" rIns="121900" bIns="121900" anchor="t" anchorCtr="0">
            <a:normAutofit/>
          </a:bodyPr>
          <a:lstStyle/>
          <a:p>
            <a:pPr marL="305435" indent="-305435">
              <a:buNone/>
            </a:pPr>
            <a:r>
              <a:rPr lang="en-US" sz="2000" dirty="0" smtClean="0">
                <a:latin typeface="Arial"/>
                <a:ea typeface="+mn-lt"/>
                <a:cs typeface="Arial"/>
              </a:rPr>
              <a:t>References</a:t>
            </a:r>
            <a:endParaRPr lang="en-US" sz="2000" dirty="0" smtClean="0">
              <a:latin typeface="Arial"/>
              <a:cs typeface="Arial"/>
            </a:endParaRPr>
          </a:p>
        </p:txBody>
      </p:sp>
      <p:sp>
        <p:nvSpPr>
          <p:cNvPr id="970" name="Google Shape;970;p23"/>
          <p:cNvSpPr/>
          <p:nvPr/>
        </p:nvSpPr>
        <p:spPr>
          <a:xfrm>
            <a:off x="1337161" y="2095723"/>
            <a:ext cx="818100" cy="818100"/>
          </a:xfrm>
          <a:prstGeom prst="rect">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a:solidFill>
                  <a:schemeClr val="accent6"/>
                </a:solidFill>
                <a:latin typeface="Bungee"/>
                <a:ea typeface="Bungee"/>
                <a:cs typeface="Bungee"/>
                <a:sym typeface="Bungee"/>
              </a:rPr>
              <a:t>01</a:t>
            </a:r>
            <a:endParaRPr sz="3400">
              <a:solidFill>
                <a:schemeClr val="accent6"/>
              </a:solidFill>
              <a:latin typeface="Bungee"/>
              <a:ea typeface="Bungee"/>
              <a:cs typeface="Bungee"/>
              <a:sym typeface="Bungee"/>
            </a:endParaRPr>
          </a:p>
        </p:txBody>
      </p:sp>
      <p:sp>
        <p:nvSpPr>
          <p:cNvPr id="971" name="Google Shape;971;p23"/>
          <p:cNvSpPr/>
          <p:nvPr/>
        </p:nvSpPr>
        <p:spPr>
          <a:xfrm>
            <a:off x="4125517" y="2095717"/>
            <a:ext cx="818100" cy="818100"/>
          </a:xfrm>
          <a:prstGeom prst="rect">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accent6"/>
                </a:solidFill>
                <a:latin typeface="Bungee"/>
                <a:ea typeface="Bungee"/>
                <a:cs typeface="Bungee"/>
                <a:sym typeface="Bungee"/>
              </a:rPr>
              <a:t>02</a:t>
            </a:r>
            <a:endParaRPr sz="3400">
              <a:solidFill>
                <a:schemeClr val="accent6"/>
              </a:solidFill>
              <a:latin typeface="Bungee"/>
              <a:ea typeface="Bungee"/>
              <a:cs typeface="Bungee"/>
              <a:sym typeface="Bungee"/>
            </a:endParaRPr>
          </a:p>
        </p:txBody>
      </p:sp>
      <p:sp>
        <p:nvSpPr>
          <p:cNvPr id="972" name="Google Shape;972;p23"/>
          <p:cNvSpPr/>
          <p:nvPr/>
        </p:nvSpPr>
        <p:spPr>
          <a:xfrm>
            <a:off x="6850966" y="2110153"/>
            <a:ext cx="866872" cy="761465"/>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03</a:t>
            </a:r>
            <a:endParaRPr sz="3400">
              <a:solidFill>
                <a:schemeClr val="accent6"/>
              </a:solidFill>
              <a:latin typeface="Bungee"/>
              <a:ea typeface="Bungee"/>
              <a:cs typeface="Bungee"/>
              <a:sym typeface="Bungee"/>
            </a:endParaRPr>
          </a:p>
        </p:txBody>
      </p:sp>
      <p:sp>
        <p:nvSpPr>
          <p:cNvPr id="973" name="Google Shape;973;p23"/>
          <p:cNvSpPr/>
          <p:nvPr/>
        </p:nvSpPr>
        <p:spPr>
          <a:xfrm>
            <a:off x="9896070" y="4123026"/>
            <a:ext cx="818100" cy="818100"/>
          </a:xfrm>
          <a:prstGeom prst="rect">
            <a:avLst/>
          </a:prstGeom>
          <a:solidFill>
            <a:schemeClr val="accent1"/>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08</a:t>
            </a:r>
            <a:endParaRPr sz="3400">
              <a:solidFill>
                <a:schemeClr val="accent6"/>
              </a:solidFill>
              <a:latin typeface="Bungee"/>
              <a:ea typeface="Bungee"/>
              <a:cs typeface="Bungee"/>
              <a:sym typeface="Bungee"/>
            </a:endParaRPr>
          </a:p>
        </p:txBody>
      </p:sp>
      <p:sp>
        <p:nvSpPr>
          <p:cNvPr id="974" name="Google Shape;974;p23"/>
          <p:cNvSpPr/>
          <p:nvPr/>
        </p:nvSpPr>
        <p:spPr>
          <a:xfrm>
            <a:off x="1393432" y="4123027"/>
            <a:ext cx="818100" cy="818100"/>
          </a:xfrm>
          <a:prstGeom prst="rect">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05</a:t>
            </a:r>
            <a:endParaRPr sz="3400">
              <a:solidFill>
                <a:schemeClr val="accent6"/>
              </a:solidFill>
              <a:latin typeface="Bungee"/>
              <a:ea typeface="Bungee"/>
              <a:cs typeface="Bungee"/>
              <a:sym typeface="Bungee"/>
            </a:endParaRPr>
          </a:p>
        </p:txBody>
      </p:sp>
      <p:sp>
        <p:nvSpPr>
          <p:cNvPr id="975" name="Google Shape;975;p23"/>
          <p:cNvSpPr/>
          <p:nvPr/>
        </p:nvSpPr>
        <p:spPr>
          <a:xfrm>
            <a:off x="4153620" y="4109155"/>
            <a:ext cx="818100" cy="818100"/>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06</a:t>
            </a:r>
            <a:endParaRPr sz="3400">
              <a:solidFill>
                <a:schemeClr val="accent6"/>
              </a:solidFill>
              <a:latin typeface="Bungee"/>
              <a:ea typeface="Bungee"/>
              <a:cs typeface="Bungee"/>
              <a:sym typeface="Bungee"/>
            </a:endParaRPr>
          </a:p>
        </p:txBody>
      </p:sp>
      <p:sp>
        <p:nvSpPr>
          <p:cNvPr id="976" name="Google Shape;976;p23"/>
          <p:cNvSpPr/>
          <p:nvPr/>
        </p:nvSpPr>
        <p:spPr>
          <a:xfrm flipH="1">
            <a:off x="76195" y="4969452"/>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2"/>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972;p23"/>
          <p:cNvSpPr/>
          <p:nvPr/>
        </p:nvSpPr>
        <p:spPr>
          <a:xfrm>
            <a:off x="9859108" y="2079673"/>
            <a:ext cx="866872" cy="761465"/>
          </a:xfrm>
          <a:prstGeom prst="rect">
            <a:avLst/>
          </a:prstGeom>
          <a:solidFill>
            <a:schemeClr val="accent2"/>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04</a:t>
            </a:r>
            <a:endParaRPr sz="3400">
              <a:solidFill>
                <a:schemeClr val="accent6"/>
              </a:solidFill>
              <a:latin typeface="Bungee"/>
              <a:ea typeface="Bungee"/>
              <a:cs typeface="Bungee"/>
              <a:sym typeface="Bungee"/>
            </a:endParaRPr>
          </a:p>
        </p:txBody>
      </p:sp>
      <p:sp>
        <p:nvSpPr>
          <p:cNvPr id="17" name="Google Shape;966;p23"/>
          <p:cNvSpPr txBox="1">
            <a:spLocks/>
          </p:cNvSpPr>
          <p:nvPr/>
        </p:nvSpPr>
        <p:spPr>
          <a:xfrm>
            <a:off x="5612474" y="2953620"/>
            <a:ext cx="3106500" cy="1161300"/>
          </a:xfrm>
          <a:prstGeom prst="rect">
            <a:avLst/>
          </a:prstGeom>
          <a:noFill/>
          <a:ln>
            <a:noFill/>
          </a:ln>
        </p:spPr>
        <p:txBody>
          <a:bodyPr spcFirstLastPara="1" wrap="square" lIns="121900" tIns="121900" rIns="121900" bIns="121900" anchor="t" anchorCtr="0">
            <a:normAutofit/>
          </a:bodyPr>
          <a:lstStyle/>
          <a:p>
            <a:pPr algn="ctr">
              <a:lnSpc>
                <a:spcPct val="115000"/>
              </a:lnSpc>
              <a:spcAft>
                <a:spcPts val="1600"/>
              </a:spcAft>
              <a:buClr>
                <a:schemeClr val="dk2"/>
              </a:buClr>
              <a:buSzPts val="2500"/>
            </a:pPr>
            <a:r>
              <a:rPr lang="en-US" sz="2000" dirty="0" smtClean="0">
                <a:ea typeface="+mn-lt"/>
                <a:cs typeface="Calibri"/>
              </a:rPr>
              <a:t>System </a:t>
            </a:r>
            <a:r>
              <a:rPr lang="en-US" sz="2000" dirty="0" smtClean="0">
                <a:ea typeface="+mn-lt"/>
                <a:cs typeface="+mn-lt"/>
              </a:rPr>
              <a:t>Development Approach</a:t>
            </a:r>
          </a:p>
          <a:p>
            <a:pPr algn="ctr">
              <a:lnSpc>
                <a:spcPct val="115000"/>
              </a:lnSpc>
              <a:spcAft>
                <a:spcPts val="1600"/>
              </a:spcAft>
              <a:buClr>
                <a:schemeClr val="dk2"/>
              </a:buClr>
              <a:buSzPts val="2500"/>
            </a:pPr>
            <a:endParaRPr lang="en-US" sz="2000" dirty="0" smtClean="0"/>
          </a:p>
          <a:p>
            <a:pPr marL="0" marR="0" lvl="0" indent="0" algn="ctr" defTabSz="914400" rtl="0" eaLnBrk="1" fontAlgn="auto" latinLnBrk="0" hangingPunct="1">
              <a:lnSpc>
                <a:spcPct val="115000"/>
              </a:lnSpc>
              <a:spcBef>
                <a:spcPts val="0"/>
              </a:spcBef>
              <a:spcAft>
                <a:spcPts val="1600"/>
              </a:spcAft>
              <a:buClr>
                <a:schemeClr val="dk2"/>
              </a:buClr>
              <a:buSzPts val="2500"/>
              <a:buFont typeface="Shanti"/>
              <a:buNone/>
              <a:tabLst/>
              <a:defRPr/>
            </a:pPr>
            <a:endParaRPr kumimoji="0" lang="en-US" sz="2500" b="1" i="0" u="none" strike="noStrike" kern="0" cap="none" spc="0" normalizeH="0" baseline="0" noProof="0" dirty="0">
              <a:ln>
                <a:noFill/>
              </a:ln>
              <a:solidFill>
                <a:schemeClr val="dk2"/>
              </a:solidFill>
              <a:effectLst/>
              <a:uLnTx/>
              <a:uFillTx/>
              <a:latin typeface="Shanti"/>
              <a:ea typeface="Shanti"/>
              <a:cs typeface="Shanti"/>
              <a:sym typeface="Shanti"/>
            </a:endParaRPr>
          </a:p>
        </p:txBody>
      </p:sp>
      <p:sp>
        <p:nvSpPr>
          <p:cNvPr id="18" name="Google Shape;971;p23"/>
          <p:cNvSpPr/>
          <p:nvPr/>
        </p:nvSpPr>
        <p:spPr>
          <a:xfrm>
            <a:off x="6894508" y="4062850"/>
            <a:ext cx="818100" cy="818100"/>
          </a:xfrm>
          <a:prstGeom prst="rect">
            <a:avLst/>
          </a:prstGeom>
          <a:solidFill>
            <a:schemeClr val="accent4"/>
          </a:solid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smtClean="0">
                <a:solidFill>
                  <a:schemeClr val="accent6"/>
                </a:solidFill>
                <a:latin typeface="Bungee"/>
                <a:ea typeface="Bungee"/>
                <a:cs typeface="Bungee"/>
                <a:sym typeface="Bungee"/>
              </a:rPr>
              <a:t>07</a:t>
            </a:r>
            <a:endParaRPr sz="3400">
              <a:solidFill>
                <a:schemeClr val="accent6"/>
              </a:solidFill>
              <a:latin typeface="Bungee"/>
              <a:ea typeface="Bungee"/>
              <a:cs typeface="Bungee"/>
              <a:sym typeface="Bungee"/>
            </a:endParaRPr>
          </a:p>
        </p:txBody>
      </p:sp>
      <p:sp>
        <p:nvSpPr>
          <p:cNvPr id="19" name="Google Shape;968;p23"/>
          <p:cNvSpPr txBox="1">
            <a:spLocks/>
          </p:cNvSpPr>
          <p:nvPr/>
        </p:nvSpPr>
        <p:spPr>
          <a:xfrm>
            <a:off x="3879187" y="4938926"/>
            <a:ext cx="3106500" cy="1161300"/>
          </a:xfrm>
          <a:prstGeom prst="rect">
            <a:avLst/>
          </a:prstGeom>
          <a:noFill/>
          <a:ln>
            <a:noFill/>
          </a:ln>
        </p:spPr>
        <p:txBody>
          <a:bodyPr spcFirstLastPara="1" wrap="square" lIns="121900" tIns="121900" rIns="121900" bIns="121900" anchor="t" anchorCtr="0">
            <a:normAutofit/>
          </a:bodyPr>
          <a:lstStyle/>
          <a:p>
            <a:pPr marL="305435" indent="-305435"/>
            <a:r>
              <a:rPr lang="en-US" sz="2000" dirty="0" smtClean="0">
                <a:ea typeface="+mn-lt"/>
              </a:rPr>
              <a:t>Conclusion</a:t>
            </a:r>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Problem </a:t>
            </a:r>
            <a:r>
              <a:rPr lang="en-US" sz="6000" b="1" dirty="0" smtClean="0">
                <a:solidFill>
                  <a:schemeClr val="accent1"/>
                </a:solidFill>
                <a:latin typeface="Bungee" charset="0"/>
                <a:cs typeface="Arial" panose="020B0604020202020204" pitchFamily="34" charset="0"/>
              </a:rPr>
              <a:t>Statement.</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a:ln w="28575" cap="flat" cmpd="sng">
                  <a:solidFill>
                    <a:schemeClr val="accent5"/>
                  </a:solidFill>
                  <a:prstDash val="solid"/>
                  <a:round/>
                  <a:headEnd type="none" w="sm" len="sm"/>
                  <a:tailEnd type="none" w="sm" len="sm"/>
                </a:ln>
                <a:solidFill>
                  <a:schemeClr val="accent3"/>
                </a:solidFill>
                <a:latin typeface="Bungee"/>
              </a:rPr>
              <a:t>01</a:t>
            </a: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703385"/>
            <a:ext cx="8515500" cy="4666617"/>
          </a:xfrm>
          <a:prstGeom prst="rect">
            <a:avLst/>
          </a:prstGeom>
        </p:spPr>
        <p:txBody>
          <a:bodyPr spcFirstLastPara="1" wrap="square" lIns="121900" tIns="121900" rIns="121900" bIns="121900" anchor="t" anchorCtr="0">
            <a:noAutofit/>
          </a:bodyPr>
          <a:lstStyle/>
          <a:p>
            <a:pPr marL="0" lvl="0" indent="0">
              <a:buNone/>
            </a:pPr>
            <a:r>
              <a:rPr lang="en-US" sz="2100" dirty="0" smtClean="0"/>
              <a:t>The project aims to develop a sophisticated </a:t>
            </a:r>
            <a:r>
              <a:rPr lang="en-US" sz="2100" dirty="0" err="1" smtClean="0"/>
              <a:t>keylogger</a:t>
            </a:r>
            <a:r>
              <a:rPr lang="en-US" sz="2100" dirty="0" smtClean="0"/>
              <a:t> software capable of discreetly recording keystrokes on various operating systems and applications while evading detection by antivirus programs and security measures. The </a:t>
            </a:r>
            <a:r>
              <a:rPr lang="en-US" sz="2100" dirty="0" err="1" smtClean="0"/>
              <a:t>keylogger</a:t>
            </a:r>
            <a:r>
              <a:rPr lang="en-US" sz="2100" dirty="0" smtClean="0"/>
              <a:t> should prioritize efficiency, capturing keystrokes accurately and efficiently without causing system slowdowns or disruptions. Additionally, the software should incorporate advanced features such as encryption for secure storage of logged data, remote access capabilities for monitoring and retrieval, and intelligent evasion techniques to evade detection by anti-malware solutions. The ultimate goal is to create a robust </a:t>
            </a:r>
            <a:r>
              <a:rPr lang="en-US" sz="2100" dirty="0" err="1" smtClean="0"/>
              <a:t>keylogger</a:t>
            </a:r>
            <a:r>
              <a:rPr lang="en-US" sz="2100" dirty="0" smtClean="0"/>
              <a:t> tool that can be used for legitimate purposes such as monitoring employee activity or parental control while addressing ethical concerns and ensuring compliance with legal regulations regarding privacy and data protection</a:t>
            </a:r>
            <a:endParaRPr sz="2100"/>
          </a:p>
        </p:txBody>
      </p:sp>
      <p:grpSp>
        <p:nvGrpSpPr>
          <p:cNvPr id="1001"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005"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1007"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013"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b="1" dirty="0" smtClean="0">
                <a:solidFill>
                  <a:schemeClr val="accent1"/>
                </a:solidFill>
                <a:latin typeface="Bungee" charset="0"/>
                <a:cs typeface="Arial" panose="020B0604020202020204" pitchFamily="34" charset="0"/>
              </a:rPr>
              <a:t>Proposed </a:t>
            </a:r>
            <a:r>
              <a:rPr lang="en-US" sz="6000" b="1" dirty="0" smtClean="0">
                <a:solidFill>
                  <a:schemeClr val="accent1"/>
                </a:solidFill>
                <a:latin typeface="Bungee" charset="0"/>
                <a:cs typeface="Arial" panose="020B0604020202020204" pitchFamily="34" charset="0"/>
              </a:rPr>
              <a:t>Solution.</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2</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703385"/>
            <a:ext cx="8515500" cy="4666617"/>
          </a:xfrm>
          <a:prstGeom prst="rect">
            <a:avLst/>
          </a:prstGeom>
        </p:spPr>
        <p:txBody>
          <a:bodyPr spcFirstLastPara="1" wrap="square" lIns="121900" tIns="121900" rIns="121900" bIns="121900" anchor="t" anchorCtr="0">
            <a:noAutofit/>
          </a:bodyPr>
          <a:lstStyle/>
          <a:p>
            <a:pPr>
              <a:buFont typeface="Wingdings" pitchFamily="2" charset="2"/>
              <a:buChar char="§"/>
            </a:pPr>
            <a:r>
              <a:rPr lang="en-US" sz="2000" dirty="0" smtClean="0"/>
              <a:t>The proposed solution entails the development of a highly sophisticated </a:t>
            </a:r>
            <a:r>
              <a:rPr lang="en-US" sz="2000" dirty="0" err="1" smtClean="0"/>
              <a:t>keylogger</a:t>
            </a:r>
            <a:r>
              <a:rPr lang="en-US" sz="2000" dirty="0" smtClean="0"/>
              <a:t> software leveraging advanced techniques to ensure efficiency, security, and evasion of detection. The key components of the solution include:</a:t>
            </a:r>
          </a:p>
          <a:p>
            <a:pPr algn="just">
              <a:buFont typeface="Wingdings" pitchFamily="2" charset="2"/>
              <a:buChar char="§"/>
            </a:pPr>
            <a:r>
              <a:rPr lang="en-US" sz="2000" dirty="0" smtClean="0"/>
              <a:t> Stealth Mode Activation: Implement a stealth mode that allows the </a:t>
            </a:r>
            <a:r>
              <a:rPr lang="en-US" sz="2000" dirty="0" err="1" smtClean="0"/>
              <a:t>keylogger</a:t>
            </a:r>
            <a:r>
              <a:rPr lang="en-US" sz="2000" dirty="0" smtClean="0"/>
              <a:t> to operate discreetly in the background without drawing attention to itself. </a:t>
            </a:r>
          </a:p>
          <a:p>
            <a:pPr algn="just">
              <a:buFont typeface="Wingdings" pitchFamily="2" charset="2"/>
              <a:buChar char="§"/>
            </a:pPr>
            <a:r>
              <a:rPr lang="en-US" sz="2000" dirty="0" smtClean="0"/>
              <a:t>Cross-Platform Compatibility: Design the </a:t>
            </a:r>
            <a:r>
              <a:rPr lang="en-US" sz="2000" dirty="0" err="1" smtClean="0"/>
              <a:t>keylogger</a:t>
            </a:r>
            <a:r>
              <a:rPr lang="en-US" sz="2000" dirty="0" smtClean="0"/>
              <a:t> to be compatible with multiple operating systems such as Windows, </a:t>
            </a:r>
            <a:r>
              <a:rPr lang="en-US" sz="2000" dirty="0" err="1" smtClean="0"/>
              <a:t>macOS</a:t>
            </a:r>
            <a:r>
              <a:rPr lang="en-US" sz="2000" dirty="0" smtClean="0"/>
              <a:t>, and Linux, as well as popular applications and web browsers. </a:t>
            </a:r>
          </a:p>
          <a:p>
            <a:pPr algn="just">
              <a:buFont typeface="Wingdings" pitchFamily="2" charset="2"/>
              <a:buChar char="§"/>
            </a:pPr>
            <a:r>
              <a:rPr lang="en-US" sz="2000" dirty="0" smtClean="0"/>
              <a:t>Keystroke Logging Develop robust algorithms to accurately capture and log keystrokes from the keyboard input, including special characters, function keys, and keyboard shortcuts.</a:t>
            </a:r>
          </a:p>
          <a:p>
            <a:pPr algn="just">
              <a:buFont typeface="Wingdings" pitchFamily="2" charset="2"/>
              <a:buChar char="§"/>
            </a:pPr>
            <a:r>
              <a:rPr lang="en-US" sz="2000" dirty="0" smtClean="0"/>
              <a:t>Data Encryption: Implement strong encryption mechanisms to secure the logged data, preventing unauthorized access or tampering</a:t>
            </a:r>
            <a:endParaRPr sz="200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marL="305435" indent="-305435"/>
            <a:r>
              <a:rPr lang="en-US" sz="6000" dirty="0" smtClean="0">
                <a:latin typeface="Bungee" charset="0"/>
                <a:ea typeface="+mn-lt"/>
                <a:cs typeface="Calibri"/>
              </a:rPr>
              <a:t>  System </a:t>
            </a:r>
            <a:r>
              <a:rPr lang="en-US" sz="6000" dirty="0" smtClean="0">
                <a:latin typeface="Bungee" charset="0"/>
                <a:ea typeface="+mn-lt"/>
                <a:cs typeface="+mn-lt"/>
              </a:rPr>
              <a:t>Development </a:t>
            </a:r>
            <a:r>
              <a:rPr lang="en-US" sz="6000" dirty="0" smtClean="0">
                <a:latin typeface="Bungee" charset="0"/>
                <a:ea typeface="+mn-lt"/>
                <a:cs typeface="+mn-lt"/>
              </a:rPr>
              <a:t>Approach.</a:t>
            </a:r>
            <a:endParaRPr lang="en-US" sz="6000" dirty="0" smtClean="0">
              <a:latin typeface="Bungee" charset="0"/>
              <a:ea typeface="+mn-lt"/>
              <a:cs typeface="+mn-lt"/>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3</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26"/>
          <p:cNvSpPr txBox="1">
            <a:spLocks noGrp="1"/>
          </p:cNvSpPr>
          <p:nvPr>
            <p:ph type="title"/>
          </p:nvPr>
        </p:nvSpPr>
        <p:spPr>
          <a:xfrm>
            <a:off x="1555725" y="1240563"/>
            <a:ext cx="8515500" cy="763500"/>
          </a:xfrm>
          <a:prstGeom prst="rect">
            <a:avLst/>
          </a:prstGeom>
        </p:spPr>
        <p:txBody>
          <a:bodyPr spcFirstLastPara="1" wrap="square" lIns="121900" tIns="121900" rIns="121900" bIns="121900" anchor="t" anchorCtr="0">
            <a:normAutofit fontScale="90000"/>
          </a:bodyPr>
          <a:lstStyle/>
          <a:p>
            <a:pPr marL="0" lvl="0" indent="0" algn="l" rtl="0">
              <a:spcBef>
                <a:spcPts val="0"/>
              </a:spcBef>
              <a:spcAft>
                <a:spcPts val="0"/>
              </a:spcAft>
              <a:buNone/>
            </a:pPr>
            <a:endParaRPr/>
          </a:p>
        </p:txBody>
      </p:sp>
      <p:sp>
        <p:nvSpPr>
          <p:cNvPr id="1000" name="Google Shape;1000;p26"/>
          <p:cNvSpPr txBox="1">
            <a:spLocks noGrp="1"/>
          </p:cNvSpPr>
          <p:nvPr>
            <p:ph type="body" idx="1"/>
          </p:nvPr>
        </p:nvSpPr>
        <p:spPr>
          <a:xfrm>
            <a:off x="1316575" y="703385"/>
            <a:ext cx="8515500" cy="4666617"/>
          </a:xfrm>
          <a:prstGeom prst="rect">
            <a:avLst/>
          </a:prstGeom>
        </p:spPr>
        <p:txBody>
          <a:bodyPr spcFirstLastPara="1" wrap="square" lIns="121900" tIns="121900" rIns="121900" bIns="121900" anchor="t" anchorCtr="0">
            <a:noAutofit/>
          </a:bodyPr>
          <a:lstStyle/>
          <a:p>
            <a:pPr>
              <a:buNone/>
            </a:pPr>
            <a:r>
              <a:rPr lang="en-US" sz="1700" b="1" dirty="0" smtClean="0"/>
              <a:t>1. Requirements Analysis</a:t>
            </a:r>
            <a:r>
              <a:rPr lang="en-US" sz="1700" dirty="0" smtClean="0"/>
              <a:t>: Conduct a comprehensive analysis of the requirements, considering factors such as target operating systems, logging capabilities, encryption standards, remote access needs, and ethical considerations. Gather input from stakeholders to ensure that the </a:t>
            </a:r>
            <a:r>
              <a:rPr lang="en-US" sz="1700" dirty="0" err="1" smtClean="0"/>
              <a:t>keylogger</a:t>
            </a:r>
            <a:r>
              <a:rPr lang="en-US" sz="1700" dirty="0" smtClean="0"/>
              <a:t> meets their specific needs and adheres to legal and ethical guidelines.</a:t>
            </a:r>
          </a:p>
          <a:p>
            <a:pPr>
              <a:buNone/>
            </a:pPr>
            <a:r>
              <a:rPr lang="en-US" sz="1700" b="1" dirty="0" smtClean="0"/>
              <a:t>2. Design </a:t>
            </a:r>
            <a:r>
              <a:rPr lang="en-US" sz="1700" b="1" dirty="0" err="1" smtClean="0"/>
              <a:t>Phase:</a:t>
            </a:r>
            <a:r>
              <a:rPr lang="en-US" sz="1700" dirty="0" err="1" smtClean="0"/>
              <a:t>Define</a:t>
            </a:r>
            <a:r>
              <a:rPr lang="en-US" sz="1700" dirty="0" smtClean="0"/>
              <a:t> the overall architecture of the </a:t>
            </a:r>
            <a:r>
              <a:rPr lang="en-US" sz="1700" dirty="0" err="1" smtClean="0"/>
              <a:t>keylogger</a:t>
            </a:r>
            <a:r>
              <a:rPr lang="en-US" sz="1700" dirty="0" smtClean="0"/>
              <a:t> system, including modules for keystroke logging, encryption, remote access, and evasion techniques. Determine the interaction between these modules and establish communication protocols.</a:t>
            </a:r>
          </a:p>
          <a:p>
            <a:pPr>
              <a:buNone/>
            </a:pPr>
            <a:r>
              <a:rPr lang="en-US" sz="1700" b="1" dirty="0" smtClean="0"/>
              <a:t>3. Development and </a:t>
            </a:r>
            <a:r>
              <a:rPr lang="en-US" sz="1700" b="1" dirty="0" err="1" smtClean="0"/>
              <a:t>Implementation:</a:t>
            </a:r>
            <a:r>
              <a:rPr lang="en-US" sz="1700" dirty="0" err="1" smtClean="0"/>
              <a:t>Implement</a:t>
            </a:r>
            <a:r>
              <a:rPr lang="en-US" sz="1700" dirty="0" smtClean="0"/>
              <a:t> the </a:t>
            </a:r>
            <a:r>
              <a:rPr lang="en-US" sz="1700" dirty="0" err="1" smtClean="0"/>
              <a:t>keylogger</a:t>
            </a:r>
            <a:r>
              <a:rPr lang="en-US" sz="1700" dirty="0" smtClean="0"/>
              <a:t> system using appropriate programming languages and frameworks based on the chosen architecture and design specifications. Pay particular attention to coding standards, security best practices, and error handling mechanisms to ensure robustness and reliability.</a:t>
            </a:r>
          </a:p>
          <a:p>
            <a:pPr>
              <a:buNone/>
            </a:pPr>
            <a:r>
              <a:rPr lang="en-US" sz="1700" b="1" dirty="0" smtClean="0"/>
              <a:t>4.Deployment and </a:t>
            </a:r>
            <a:r>
              <a:rPr lang="en-US" sz="1700" b="1" dirty="0" err="1" smtClean="0"/>
              <a:t>Deployment:</a:t>
            </a:r>
            <a:r>
              <a:rPr lang="en-US" sz="1700" dirty="0" err="1" smtClean="0"/>
              <a:t>Develop</a:t>
            </a:r>
            <a:r>
              <a:rPr lang="en-US" sz="1700" dirty="0" smtClean="0"/>
              <a:t> installation scripts or packages to facilitate the deployment of the </a:t>
            </a:r>
            <a:r>
              <a:rPr lang="en-US" sz="1700" dirty="0" err="1" smtClean="0"/>
              <a:t>keylogger</a:t>
            </a:r>
            <a:r>
              <a:rPr lang="en-US" sz="1700" dirty="0" smtClean="0"/>
              <a:t> software on target devices. Ensure that the installation process is seamless and user-friendly, with clear instructions for configuration and setup.</a:t>
            </a:r>
            <a:endParaRPr lang="en-US" sz="1700" dirty="0" smtClean="0"/>
          </a:p>
        </p:txBody>
      </p:sp>
      <p:grpSp>
        <p:nvGrpSpPr>
          <p:cNvPr id="2" name="Google Shape;1001;p26"/>
          <p:cNvGrpSpPr/>
          <p:nvPr/>
        </p:nvGrpSpPr>
        <p:grpSpPr>
          <a:xfrm rot="-368910">
            <a:off x="10151719" y="3631023"/>
            <a:ext cx="1904886" cy="2695745"/>
            <a:chOff x="10142803" y="4525505"/>
            <a:chExt cx="1314589" cy="1860372"/>
          </a:xfrm>
        </p:grpSpPr>
        <p:sp>
          <p:nvSpPr>
            <p:cNvPr id="1002" name="Google Shape;1002;p26"/>
            <p:cNvSpPr/>
            <p:nvPr/>
          </p:nvSpPr>
          <p:spPr>
            <a:xfrm>
              <a:off x="10146356" y="4823267"/>
              <a:ext cx="1274150" cy="1562610"/>
            </a:xfrm>
            <a:custGeom>
              <a:avLst/>
              <a:gdLst/>
              <a:ahLst/>
              <a:cxnLst/>
              <a:rect l="l" t="t" r="r" b="b"/>
              <a:pathLst>
                <a:path w="196856" h="241423" extrusionOk="0">
                  <a:moveTo>
                    <a:pt x="79029" y="11204"/>
                  </a:moveTo>
                  <a:cubicBezTo>
                    <a:pt x="83603" y="1476"/>
                    <a:pt x="95181" y="-2718"/>
                    <a:pt x="104896" y="1844"/>
                  </a:cubicBezTo>
                  <a:lnTo>
                    <a:pt x="185656" y="39698"/>
                  </a:lnTo>
                  <a:cubicBezTo>
                    <a:pt x="195372" y="44265"/>
                    <a:pt x="199581" y="55850"/>
                    <a:pt x="195007" y="65582"/>
                  </a:cubicBezTo>
                  <a:lnTo>
                    <a:pt x="117810" y="230219"/>
                  </a:lnTo>
                  <a:cubicBezTo>
                    <a:pt x="113276" y="239951"/>
                    <a:pt x="101698" y="244141"/>
                    <a:pt x="91942" y="239579"/>
                  </a:cubicBezTo>
                  <a:lnTo>
                    <a:pt x="11223" y="201725"/>
                  </a:lnTo>
                  <a:cubicBezTo>
                    <a:pt x="1466" y="197162"/>
                    <a:pt x="-2703" y="185573"/>
                    <a:pt x="1831" y="175841"/>
                  </a:cubicBezTo>
                  <a:lnTo>
                    <a:pt x="79029" y="11204"/>
                  </a:lnTo>
                  <a:close/>
                </a:path>
              </a:pathLst>
            </a:custGeom>
            <a:solidFill>
              <a:schemeClr val="accent1"/>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6"/>
            <p:cNvSpPr/>
            <p:nvPr/>
          </p:nvSpPr>
          <p:spPr>
            <a:xfrm>
              <a:off x="10731929" y="4731937"/>
              <a:ext cx="712939" cy="404628"/>
            </a:xfrm>
            <a:custGeom>
              <a:avLst/>
              <a:gdLst/>
              <a:ahLst/>
              <a:cxnLst/>
              <a:rect l="l" t="t" r="r" b="b"/>
              <a:pathLst>
                <a:path w="110149" h="62515" extrusionOk="0">
                  <a:moveTo>
                    <a:pt x="0" y="9825"/>
                  </a:moveTo>
                  <a:lnTo>
                    <a:pt x="44934" y="0"/>
                  </a:lnTo>
                  <a:lnTo>
                    <a:pt x="90152" y="20666"/>
                  </a:lnTo>
                  <a:lnTo>
                    <a:pt x="110149" y="62515"/>
                  </a:lnTo>
                  <a:lnTo>
                    <a:pt x="0" y="9825"/>
                  </a:lnTo>
                  <a:close/>
                </a:path>
              </a:pathLst>
            </a:custGeom>
            <a:solidFill>
              <a:schemeClr val="accent4"/>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6"/>
            <p:cNvSpPr/>
            <p:nvPr/>
          </p:nvSpPr>
          <p:spPr>
            <a:xfrm>
              <a:off x="10698459" y="4787189"/>
              <a:ext cx="758933" cy="401780"/>
            </a:xfrm>
            <a:custGeom>
              <a:avLst/>
              <a:gdLst/>
              <a:ahLst/>
              <a:cxnLst/>
              <a:rect l="l" t="t" r="r" b="b"/>
              <a:pathLst>
                <a:path w="117255" h="62075" extrusionOk="0">
                  <a:moveTo>
                    <a:pt x="638" y="3850"/>
                  </a:moveTo>
                  <a:cubicBezTo>
                    <a:pt x="2217" y="506"/>
                    <a:pt x="6184" y="-935"/>
                    <a:pt x="9544" y="636"/>
                  </a:cubicBezTo>
                  <a:lnTo>
                    <a:pt x="113419" y="49334"/>
                  </a:lnTo>
                  <a:cubicBezTo>
                    <a:pt x="116739" y="50901"/>
                    <a:pt x="118196" y="54884"/>
                    <a:pt x="116617" y="58224"/>
                  </a:cubicBezTo>
                  <a:lnTo>
                    <a:pt x="116617" y="58224"/>
                  </a:lnTo>
                  <a:cubicBezTo>
                    <a:pt x="115038" y="61568"/>
                    <a:pt x="111071" y="63009"/>
                    <a:pt x="107711" y="61442"/>
                  </a:cubicBezTo>
                  <a:lnTo>
                    <a:pt x="3836" y="12739"/>
                  </a:lnTo>
                  <a:cubicBezTo>
                    <a:pt x="517" y="11173"/>
                    <a:pt x="-941" y="7194"/>
                    <a:pt x="638" y="3850"/>
                  </a:cubicBezTo>
                  <a:lnTo>
                    <a:pt x="638" y="3850"/>
                  </a:lnTo>
                  <a:close/>
                </a:path>
              </a:pathLst>
            </a:custGeom>
            <a:solidFill>
              <a:schemeClr val="accent6"/>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 name="Google Shape;1005;p26"/>
            <p:cNvGrpSpPr/>
            <p:nvPr/>
          </p:nvGrpSpPr>
          <p:grpSpPr>
            <a:xfrm>
              <a:off x="10990563" y="4525505"/>
              <a:ext cx="385553" cy="379509"/>
              <a:chOff x="6091385" y="2363291"/>
              <a:chExt cx="59577" cy="58644"/>
            </a:xfrm>
          </p:grpSpPr>
          <p:sp>
            <p:nvSpPr>
              <p:cNvPr id="1006" name="Google Shape;1006;p26"/>
              <p:cNvSpPr/>
              <p:nvPr/>
            </p:nvSpPr>
            <p:spPr>
              <a:xfrm>
                <a:off x="6097849" y="2380035"/>
                <a:ext cx="51498" cy="28844"/>
              </a:xfrm>
              <a:custGeom>
                <a:avLst/>
                <a:gdLst/>
                <a:ahLst/>
                <a:cxnLst/>
                <a:rect l="l" t="t" r="r" b="b"/>
                <a:pathLst>
                  <a:path w="51498" h="28844" extrusionOk="0">
                    <a:moveTo>
                      <a:pt x="287" y="2432"/>
                    </a:moveTo>
                    <a:cubicBezTo>
                      <a:pt x="2351" y="-1993"/>
                      <a:pt x="15467" y="-212"/>
                      <a:pt x="29555" y="6411"/>
                    </a:cubicBezTo>
                    <a:cubicBezTo>
                      <a:pt x="43601" y="13030"/>
                      <a:pt x="53317" y="21988"/>
                      <a:pt x="51212" y="26413"/>
                    </a:cubicBezTo>
                    <a:cubicBezTo>
                      <a:pt x="49147" y="30837"/>
                      <a:pt x="36031" y="29056"/>
                      <a:pt x="21944" y="22433"/>
                    </a:cubicBezTo>
                    <a:cubicBezTo>
                      <a:pt x="7897" y="15815"/>
                      <a:pt x="-1818" y="6856"/>
                      <a:pt x="287" y="2432"/>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4" name="Google Shape;1007;p26"/>
              <p:cNvGrpSpPr/>
              <p:nvPr/>
            </p:nvGrpSpPr>
            <p:grpSpPr>
              <a:xfrm>
                <a:off x="6105260" y="2363291"/>
                <a:ext cx="45702" cy="43568"/>
                <a:chOff x="6105260" y="2363291"/>
                <a:chExt cx="45702" cy="43568"/>
              </a:xfrm>
            </p:grpSpPr>
            <p:sp>
              <p:nvSpPr>
                <p:cNvPr id="1008" name="Google Shape;1008;p26"/>
                <p:cNvSpPr/>
                <p:nvPr/>
              </p:nvSpPr>
              <p:spPr>
                <a:xfrm>
                  <a:off x="6105260" y="2364096"/>
                  <a:ext cx="45621" cy="42763"/>
                </a:xfrm>
                <a:custGeom>
                  <a:avLst/>
                  <a:gdLst/>
                  <a:ahLst/>
                  <a:cxnLst/>
                  <a:rect l="l" t="t" r="r" b="b"/>
                  <a:pathLst>
                    <a:path w="45621" h="42763" extrusionOk="0">
                      <a:moveTo>
                        <a:pt x="12751" y="0"/>
                      </a:moveTo>
                      <a:lnTo>
                        <a:pt x="45622" y="15695"/>
                      </a:lnTo>
                      <a:lnTo>
                        <a:pt x="33802" y="41360"/>
                      </a:lnTo>
                      <a:cubicBezTo>
                        <a:pt x="33802" y="41360"/>
                        <a:pt x="22143" y="44971"/>
                        <a:pt x="14249" y="40611"/>
                      </a:cubicBezTo>
                      <a:cubicBezTo>
                        <a:pt x="6639" y="36389"/>
                        <a:pt x="0" y="25390"/>
                        <a:pt x="0" y="25390"/>
                      </a:cubicBezTo>
                      <a:lnTo>
                        <a:pt x="12751" y="0"/>
                      </a:lnTo>
                      <a:close/>
                    </a:path>
                  </a:pathLst>
                </a:custGeom>
                <a:solidFill>
                  <a:srgbClr val="FFFFFF"/>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6"/>
                <p:cNvSpPr/>
                <p:nvPr/>
              </p:nvSpPr>
              <p:spPr>
                <a:xfrm>
                  <a:off x="6118181" y="2363291"/>
                  <a:ext cx="32781" cy="16932"/>
                </a:xfrm>
                <a:custGeom>
                  <a:avLst/>
                  <a:gdLst/>
                  <a:ahLst/>
                  <a:cxnLst/>
                  <a:rect l="l" t="t" r="r" b="b"/>
                  <a:pathLst>
                    <a:path w="32781" h="16932" extrusionOk="0">
                      <a:moveTo>
                        <a:pt x="74" y="672"/>
                      </a:moveTo>
                      <a:cubicBezTo>
                        <a:pt x="964" y="-1150"/>
                        <a:pt x="8939" y="862"/>
                        <a:pt x="17967" y="5165"/>
                      </a:cubicBezTo>
                      <a:cubicBezTo>
                        <a:pt x="26994" y="9472"/>
                        <a:pt x="33592" y="14439"/>
                        <a:pt x="32701" y="16261"/>
                      </a:cubicBezTo>
                      <a:cubicBezTo>
                        <a:pt x="31851" y="18082"/>
                        <a:pt x="23836" y="16070"/>
                        <a:pt x="14809" y="11767"/>
                      </a:cubicBezTo>
                      <a:cubicBezTo>
                        <a:pt x="5822" y="7460"/>
                        <a:pt x="-776" y="2493"/>
                        <a:pt x="74" y="672"/>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6"/>
                <p:cNvSpPr/>
                <p:nvPr/>
              </p:nvSpPr>
              <p:spPr>
                <a:xfrm>
                  <a:off x="6113540" y="2375139"/>
                  <a:ext cx="6714" cy="9149"/>
                </a:xfrm>
                <a:custGeom>
                  <a:avLst/>
                  <a:gdLst/>
                  <a:ahLst/>
                  <a:cxnLst/>
                  <a:rect l="l" t="t" r="r" b="b"/>
                  <a:pathLst>
                    <a:path w="6714" h="9149" extrusionOk="0">
                      <a:moveTo>
                        <a:pt x="748" y="3324"/>
                      </a:moveTo>
                      <a:cubicBezTo>
                        <a:pt x="1881" y="895"/>
                        <a:pt x="3986" y="-514"/>
                        <a:pt x="5444" y="174"/>
                      </a:cubicBezTo>
                      <a:cubicBezTo>
                        <a:pt x="6901" y="867"/>
                        <a:pt x="7144" y="3397"/>
                        <a:pt x="5970" y="5826"/>
                      </a:cubicBezTo>
                      <a:cubicBezTo>
                        <a:pt x="4796" y="8255"/>
                        <a:pt x="2691" y="9663"/>
                        <a:pt x="1234" y="8975"/>
                      </a:cubicBezTo>
                      <a:cubicBezTo>
                        <a:pt x="-183" y="8283"/>
                        <a:pt x="-426" y="5757"/>
                        <a:pt x="748" y="3324"/>
                      </a:cubicBezTo>
                      <a:close/>
                    </a:path>
                  </a:pathLst>
                </a:custGeom>
                <a:solidFill>
                  <a:schemeClr val="accent3"/>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11" name="Google Shape;1011;p26"/>
              <p:cNvSpPr/>
              <p:nvPr/>
            </p:nvSpPr>
            <p:spPr>
              <a:xfrm>
                <a:off x="6091385" y="2387875"/>
                <a:ext cx="55003" cy="34060"/>
              </a:xfrm>
              <a:custGeom>
                <a:avLst/>
                <a:gdLst/>
                <a:ahLst/>
                <a:cxnLst/>
                <a:rect l="l" t="t" r="r" b="b"/>
                <a:pathLst>
                  <a:path w="55003" h="34060" extrusionOk="0">
                    <a:moveTo>
                      <a:pt x="3997" y="0"/>
                    </a:moveTo>
                    <a:lnTo>
                      <a:pt x="30" y="8331"/>
                    </a:lnTo>
                    <a:cubicBezTo>
                      <a:pt x="-91" y="8570"/>
                      <a:pt x="192" y="8966"/>
                      <a:pt x="192" y="9258"/>
                    </a:cubicBezTo>
                    <a:cubicBezTo>
                      <a:pt x="152" y="13075"/>
                      <a:pt x="9382" y="20516"/>
                      <a:pt x="22538" y="26803"/>
                    </a:cubicBezTo>
                    <a:cubicBezTo>
                      <a:pt x="35654" y="33065"/>
                      <a:pt x="47232" y="35559"/>
                      <a:pt x="50227" y="33162"/>
                    </a:cubicBezTo>
                    <a:cubicBezTo>
                      <a:pt x="50429" y="33004"/>
                      <a:pt x="50915" y="33037"/>
                      <a:pt x="50996" y="32834"/>
                    </a:cubicBezTo>
                    <a:lnTo>
                      <a:pt x="51118" y="32608"/>
                    </a:lnTo>
                    <a:lnTo>
                      <a:pt x="55004" y="24503"/>
                    </a:lnTo>
                    <a:cubicBezTo>
                      <a:pt x="54113" y="26001"/>
                      <a:pt x="50915" y="26272"/>
                      <a:pt x="46462" y="25467"/>
                    </a:cubicBezTo>
                    <a:cubicBezTo>
                      <a:pt x="41159" y="24511"/>
                      <a:pt x="34116" y="22095"/>
                      <a:pt x="26546" y="18472"/>
                    </a:cubicBezTo>
                    <a:cubicBezTo>
                      <a:pt x="18976" y="14853"/>
                      <a:pt x="12741" y="10934"/>
                      <a:pt x="8653" y="7416"/>
                    </a:cubicBezTo>
                    <a:cubicBezTo>
                      <a:pt x="8612" y="7408"/>
                      <a:pt x="8612" y="7376"/>
                      <a:pt x="8572" y="7368"/>
                    </a:cubicBezTo>
                    <a:cubicBezTo>
                      <a:pt x="5090" y="4348"/>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6"/>
              <p:cNvSpPr/>
              <p:nvPr/>
            </p:nvSpPr>
            <p:spPr>
              <a:xfrm>
                <a:off x="6094664" y="2381034"/>
                <a:ext cx="55003" cy="34062"/>
              </a:xfrm>
              <a:custGeom>
                <a:avLst/>
                <a:gdLst/>
                <a:ahLst/>
                <a:cxnLst/>
                <a:rect l="l" t="t" r="r" b="b"/>
                <a:pathLst>
                  <a:path w="55003" h="34062" extrusionOk="0">
                    <a:moveTo>
                      <a:pt x="3997" y="0"/>
                    </a:moveTo>
                    <a:lnTo>
                      <a:pt x="30" y="8331"/>
                    </a:lnTo>
                    <a:cubicBezTo>
                      <a:pt x="-91" y="8574"/>
                      <a:pt x="192" y="8966"/>
                      <a:pt x="192" y="9258"/>
                    </a:cubicBezTo>
                    <a:cubicBezTo>
                      <a:pt x="111" y="13080"/>
                      <a:pt x="9381" y="20516"/>
                      <a:pt x="22538" y="26807"/>
                    </a:cubicBezTo>
                    <a:cubicBezTo>
                      <a:pt x="35654" y="33065"/>
                      <a:pt x="47231" y="35559"/>
                      <a:pt x="50227" y="33166"/>
                    </a:cubicBezTo>
                    <a:cubicBezTo>
                      <a:pt x="50429" y="33008"/>
                      <a:pt x="50875" y="33041"/>
                      <a:pt x="50996" y="32834"/>
                    </a:cubicBezTo>
                    <a:lnTo>
                      <a:pt x="51118" y="32608"/>
                    </a:lnTo>
                    <a:lnTo>
                      <a:pt x="55004" y="24503"/>
                    </a:lnTo>
                    <a:cubicBezTo>
                      <a:pt x="54113" y="26001"/>
                      <a:pt x="50915" y="26276"/>
                      <a:pt x="46422" y="25467"/>
                    </a:cubicBezTo>
                    <a:cubicBezTo>
                      <a:pt x="41159" y="24515"/>
                      <a:pt x="34115" y="22095"/>
                      <a:pt x="26505" y="18472"/>
                    </a:cubicBezTo>
                    <a:cubicBezTo>
                      <a:pt x="18935" y="14853"/>
                      <a:pt x="12741" y="10934"/>
                      <a:pt x="8652" y="7416"/>
                    </a:cubicBezTo>
                    <a:cubicBezTo>
                      <a:pt x="8612" y="7412"/>
                      <a:pt x="8612" y="7376"/>
                      <a:pt x="8572" y="7368"/>
                    </a:cubicBezTo>
                    <a:cubicBezTo>
                      <a:pt x="5090" y="4352"/>
                      <a:pt x="3228" y="1595"/>
                      <a:pt x="3997" y="0"/>
                    </a:cubicBezTo>
                    <a:close/>
                  </a:path>
                </a:pathLst>
              </a:custGeom>
              <a:solidFill>
                <a:srgbClr val="DEE2DE"/>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 name="Google Shape;1013;p26"/>
            <p:cNvGrpSpPr/>
            <p:nvPr/>
          </p:nvGrpSpPr>
          <p:grpSpPr>
            <a:xfrm>
              <a:off x="10142803" y="4932194"/>
              <a:ext cx="1169238" cy="1451386"/>
              <a:chOff x="5960386" y="2426135"/>
              <a:chExt cx="180675" cy="224277"/>
            </a:xfrm>
          </p:grpSpPr>
          <p:sp>
            <p:nvSpPr>
              <p:cNvPr id="1014" name="Google Shape;1014;p26"/>
              <p:cNvSpPr/>
              <p:nvPr/>
            </p:nvSpPr>
            <p:spPr>
              <a:xfrm>
                <a:off x="5960386" y="2585278"/>
                <a:ext cx="117791" cy="65134"/>
              </a:xfrm>
              <a:custGeom>
                <a:avLst/>
                <a:gdLst/>
                <a:ahLst/>
                <a:cxnLst/>
                <a:rect l="l" t="t" r="r" b="b"/>
                <a:pathLst>
                  <a:path w="117791" h="65134" extrusionOk="0">
                    <a:moveTo>
                      <a:pt x="117792" y="53824"/>
                    </a:moveTo>
                    <a:cubicBezTo>
                      <a:pt x="104838" y="50164"/>
                      <a:pt x="85933" y="42760"/>
                      <a:pt x="58123" y="29823"/>
                    </a:cubicBezTo>
                    <a:cubicBezTo>
                      <a:pt x="31365" y="17391"/>
                      <a:pt x="12986" y="7526"/>
                      <a:pt x="1652" y="0"/>
                    </a:cubicBezTo>
                    <a:cubicBezTo>
                      <a:pt x="-2559" y="9626"/>
                      <a:pt x="1530" y="20921"/>
                      <a:pt x="11083" y="25410"/>
                    </a:cubicBezTo>
                    <a:lnTo>
                      <a:pt x="91843" y="63289"/>
                    </a:lnTo>
                    <a:cubicBezTo>
                      <a:pt x="101559" y="67851"/>
                      <a:pt x="113177" y="63669"/>
                      <a:pt x="117751" y="53937"/>
                    </a:cubicBezTo>
                    <a:lnTo>
                      <a:pt x="117792" y="53824"/>
                    </a:lnTo>
                    <a:close/>
                  </a:path>
                </a:pathLst>
              </a:custGeom>
              <a:solidFill>
                <a:srgbClr val="000000">
                  <a:alpha val="23530"/>
                </a:srgbClr>
              </a:solidFill>
              <a:ln w="28575"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6"/>
              <p:cNvSpPr/>
              <p:nvPr/>
            </p:nvSpPr>
            <p:spPr>
              <a:xfrm>
                <a:off x="5979711" y="2584547"/>
                <a:ext cx="14405" cy="5800"/>
              </a:xfrm>
              <a:custGeom>
                <a:avLst/>
                <a:gdLst/>
                <a:ahLst/>
                <a:cxnLst/>
                <a:rect l="l" t="t" r="r" b="b"/>
                <a:pathLst>
                  <a:path w="14405" h="5800" extrusionOk="0">
                    <a:moveTo>
                      <a:pt x="11796" y="14"/>
                    </a:moveTo>
                    <a:lnTo>
                      <a:pt x="2202" y="990"/>
                    </a:lnTo>
                    <a:cubicBezTo>
                      <a:pt x="907" y="1127"/>
                      <a:pt x="-146" y="2362"/>
                      <a:pt x="17" y="3698"/>
                    </a:cubicBezTo>
                    <a:cubicBezTo>
                      <a:pt x="138" y="5030"/>
                      <a:pt x="1393" y="5924"/>
                      <a:pt x="2728" y="5787"/>
                    </a:cubicBezTo>
                    <a:lnTo>
                      <a:pt x="12322" y="4811"/>
                    </a:lnTo>
                    <a:cubicBezTo>
                      <a:pt x="13618" y="4673"/>
                      <a:pt x="14549" y="3443"/>
                      <a:pt x="14387" y="2107"/>
                    </a:cubicBezTo>
                    <a:cubicBezTo>
                      <a:pt x="14266" y="775"/>
                      <a:pt x="13132" y="-124"/>
                      <a:pt x="11796"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6"/>
              <p:cNvSpPr/>
              <p:nvPr/>
            </p:nvSpPr>
            <p:spPr>
              <a:xfrm>
                <a:off x="6006920" y="2602417"/>
                <a:ext cx="14433" cy="5795"/>
              </a:xfrm>
              <a:custGeom>
                <a:avLst/>
                <a:gdLst/>
                <a:ahLst/>
                <a:cxnLst/>
                <a:rect l="l" t="t" r="r" b="b"/>
                <a:pathLst>
                  <a:path w="14433" h="5795" extrusionOk="0">
                    <a:moveTo>
                      <a:pt x="11710" y="13"/>
                    </a:moveTo>
                    <a:lnTo>
                      <a:pt x="2116" y="985"/>
                    </a:lnTo>
                    <a:cubicBezTo>
                      <a:pt x="780" y="1126"/>
                      <a:pt x="-110" y="2357"/>
                      <a:pt x="11" y="3689"/>
                    </a:cubicBezTo>
                    <a:cubicBezTo>
                      <a:pt x="173" y="5025"/>
                      <a:pt x="1387" y="5919"/>
                      <a:pt x="2723" y="5782"/>
                    </a:cubicBezTo>
                    <a:lnTo>
                      <a:pt x="12318" y="4806"/>
                    </a:lnTo>
                    <a:cubicBezTo>
                      <a:pt x="13653" y="4669"/>
                      <a:pt x="14544" y="3563"/>
                      <a:pt x="14422" y="2227"/>
                    </a:cubicBezTo>
                    <a:cubicBezTo>
                      <a:pt x="14261" y="896"/>
                      <a:pt x="13046" y="-128"/>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6"/>
              <p:cNvSpPr/>
              <p:nvPr/>
            </p:nvSpPr>
            <p:spPr>
              <a:xfrm>
                <a:off x="6034806" y="2614946"/>
                <a:ext cx="14525" cy="5923"/>
              </a:xfrm>
              <a:custGeom>
                <a:avLst/>
                <a:gdLst/>
                <a:ahLst/>
                <a:cxnLst/>
                <a:rect l="l" t="t" r="r" b="b"/>
                <a:pathLst>
                  <a:path w="14525" h="5923" extrusionOk="0">
                    <a:moveTo>
                      <a:pt x="11797" y="12"/>
                    </a:moveTo>
                    <a:lnTo>
                      <a:pt x="2203" y="1113"/>
                    </a:lnTo>
                    <a:cubicBezTo>
                      <a:pt x="907" y="1255"/>
                      <a:pt x="-146" y="2360"/>
                      <a:pt x="17" y="3696"/>
                    </a:cubicBezTo>
                    <a:cubicBezTo>
                      <a:pt x="138" y="5028"/>
                      <a:pt x="1393" y="6052"/>
                      <a:pt x="2728" y="5910"/>
                    </a:cubicBezTo>
                    <a:lnTo>
                      <a:pt x="12323" y="4939"/>
                    </a:lnTo>
                    <a:cubicBezTo>
                      <a:pt x="13659" y="4797"/>
                      <a:pt x="14671" y="3562"/>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6"/>
              <p:cNvSpPr/>
              <p:nvPr/>
            </p:nvSpPr>
            <p:spPr>
              <a:xfrm>
                <a:off x="6031872" y="2442454"/>
                <a:ext cx="7148" cy="14238"/>
              </a:xfrm>
              <a:custGeom>
                <a:avLst/>
                <a:gdLst/>
                <a:ahLst/>
                <a:cxnLst/>
                <a:rect l="l" t="t" r="r" b="b"/>
                <a:pathLst>
                  <a:path w="7148" h="14238" extrusionOk="0">
                    <a:moveTo>
                      <a:pt x="1777" y="75"/>
                    </a:moveTo>
                    <a:cubicBezTo>
                      <a:pt x="481" y="395"/>
                      <a:pt x="-247" y="1723"/>
                      <a:pt x="77" y="3026"/>
                    </a:cubicBezTo>
                    <a:lnTo>
                      <a:pt x="2303" y="12337"/>
                    </a:lnTo>
                    <a:cubicBezTo>
                      <a:pt x="2627" y="13641"/>
                      <a:pt x="3963" y="14491"/>
                      <a:pt x="5258" y="14171"/>
                    </a:cubicBezTo>
                    <a:cubicBezTo>
                      <a:pt x="6554" y="13851"/>
                      <a:pt x="7404" y="12519"/>
                      <a:pt x="7080" y="11220"/>
                    </a:cubicBezTo>
                    <a:lnTo>
                      <a:pt x="4732" y="1780"/>
                    </a:lnTo>
                    <a:cubicBezTo>
                      <a:pt x="4408" y="480"/>
                      <a:pt x="3072" y="-245"/>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6"/>
              <p:cNvSpPr/>
              <p:nvPr/>
            </p:nvSpPr>
            <p:spPr>
              <a:xfrm>
                <a:off x="6022453" y="2463426"/>
                <a:ext cx="7175" cy="14234"/>
              </a:xfrm>
              <a:custGeom>
                <a:avLst/>
                <a:gdLst/>
                <a:ahLst/>
                <a:cxnLst/>
                <a:rect l="l" t="t" r="r" b="b"/>
                <a:pathLst>
                  <a:path w="7175" h="14234" extrusionOk="0">
                    <a:moveTo>
                      <a:pt x="1804" y="68"/>
                    </a:moveTo>
                    <a:cubicBezTo>
                      <a:pt x="468" y="387"/>
                      <a:pt x="-220" y="1711"/>
                      <a:pt x="63" y="3015"/>
                    </a:cubicBezTo>
                    <a:lnTo>
                      <a:pt x="2330" y="12455"/>
                    </a:lnTo>
                    <a:cubicBezTo>
                      <a:pt x="2654" y="13759"/>
                      <a:pt x="3949" y="14479"/>
                      <a:pt x="5285" y="14159"/>
                    </a:cubicBezTo>
                    <a:cubicBezTo>
                      <a:pt x="6580" y="13839"/>
                      <a:pt x="7431" y="12512"/>
                      <a:pt x="7107" y="11208"/>
                    </a:cubicBezTo>
                    <a:lnTo>
                      <a:pt x="4718" y="1898"/>
                    </a:lnTo>
                    <a:cubicBezTo>
                      <a:pt x="4435" y="594"/>
                      <a:pt x="3099" y="-252"/>
                      <a:pt x="1804"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6"/>
              <p:cNvSpPr/>
              <p:nvPr/>
            </p:nvSpPr>
            <p:spPr>
              <a:xfrm>
                <a:off x="6003670" y="2534192"/>
                <a:ext cx="7175" cy="14238"/>
              </a:xfrm>
              <a:custGeom>
                <a:avLst/>
                <a:gdLst/>
                <a:ahLst/>
                <a:cxnLst/>
                <a:rect l="l" t="t" r="r" b="b"/>
                <a:pathLst>
                  <a:path w="7175" h="14238" extrusionOk="0">
                    <a:moveTo>
                      <a:pt x="1804" y="75"/>
                    </a:moveTo>
                    <a:cubicBezTo>
                      <a:pt x="468" y="395"/>
                      <a:pt x="-220" y="1723"/>
                      <a:pt x="63" y="3026"/>
                    </a:cubicBezTo>
                    <a:lnTo>
                      <a:pt x="2330" y="12337"/>
                    </a:lnTo>
                    <a:cubicBezTo>
                      <a:pt x="2654" y="13641"/>
                      <a:pt x="3950" y="14491"/>
                      <a:pt x="5285" y="14171"/>
                    </a:cubicBezTo>
                    <a:cubicBezTo>
                      <a:pt x="6580" y="13851"/>
                      <a:pt x="7431" y="12519"/>
                      <a:pt x="7107" y="11220"/>
                    </a:cubicBezTo>
                    <a:lnTo>
                      <a:pt x="4718" y="1780"/>
                    </a:lnTo>
                    <a:cubicBezTo>
                      <a:pt x="4435" y="480"/>
                      <a:pt x="3099" y="-245"/>
                      <a:pt x="1804"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6"/>
              <p:cNvSpPr/>
              <p:nvPr/>
            </p:nvSpPr>
            <p:spPr>
              <a:xfrm>
                <a:off x="5984752" y="2555081"/>
                <a:ext cx="7034" cy="14237"/>
              </a:xfrm>
              <a:custGeom>
                <a:avLst/>
                <a:gdLst/>
                <a:ahLst/>
                <a:cxnLst/>
                <a:rect l="l" t="t" r="r" b="b"/>
                <a:pathLst>
                  <a:path w="7034" h="14237" extrusionOk="0">
                    <a:moveTo>
                      <a:pt x="1777" y="66"/>
                    </a:moveTo>
                    <a:cubicBezTo>
                      <a:pt x="481" y="386"/>
                      <a:pt x="-247" y="1714"/>
                      <a:pt x="77" y="3017"/>
                    </a:cubicBezTo>
                    <a:lnTo>
                      <a:pt x="2303" y="12458"/>
                    </a:lnTo>
                    <a:cubicBezTo>
                      <a:pt x="2627" y="13761"/>
                      <a:pt x="3963" y="14482"/>
                      <a:pt x="5258" y="14162"/>
                    </a:cubicBezTo>
                    <a:cubicBezTo>
                      <a:pt x="6554" y="13842"/>
                      <a:pt x="7282"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6"/>
              <p:cNvSpPr/>
              <p:nvPr/>
            </p:nvSpPr>
            <p:spPr>
              <a:xfrm>
                <a:off x="6004061" y="2584932"/>
                <a:ext cx="7149" cy="14237"/>
              </a:xfrm>
              <a:custGeom>
                <a:avLst/>
                <a:gdLst/>
                <a:ahLst/>
                <a:cxnLst/>
                <a:rect l="l" t="t" r="r" b="b"/>
                <a:pathLst>
                  <a:path w="7149" h="14237" extrusionOk="0">
                    <a:moveTo>
                      <a:pt x="1777" y="66"/>
                    </a:moveTo>
                    <a:cubicBezTo>
                      <a:pt x="482" y="386"/>
                      <a:pt x="-247" y="1714"/>
                      <a:pt x="77" y="3017"/>
                    </a:cubicBezTo>
                    <a:lnTo>
                      <a:pt x="2303" y="12457"/>
                    </a:lnTo>
                    <a:cubicBezTo>
                      <a:pt x="2627" y="13761"/>
                      <a:pt x="3963" y="14482"/>
                      <a:pt x="5258" y="14162"/>
                    </a:cubicBezTo>
                    <a:cubicBezTo>
                      <a:pt x="6554" y="13842"/>
                      <a:pt x="7404" y="12514"/>
                      <a:pt x="7080" y="11211"/>
                    </a:cubicBezTo>
                    <a:lnTo>
                      <a:pt x="4732" y="1900"/>
                    </a:lnTo>
                    <a:cubicBezTo>
                      <a:pt x="4408" y="596"/>
                      <a:pt x="307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6"/>
              <p:cNvSpPr/>
              <p:nvPr/>
            </p:nvSpPr>
            <p:spPr>
              <a:xfrm>
                <a:off x="6025354" y="2597994"/>
                <a:ext cx="7149" cy="14236"/>
              </a:xfrm>
              <a:custGeom>
                <a:avLst/>
                <a:gdLst/>
                <a:ahLst/>
                <a:cxnLst/>
                <a:rect l="l" t="t" r="r" b="b"/>
                <a:pathLst>
                  <a:path w="7149" h="14236" extrusionOk="0">
                    <a:moveTo>
                      <a:pt x="1777" y="68"/>
                    </a:moveTo>
                    <a:cubicBezTo>
                      <a:pt x="482" y="387"/>
                      <a:pt x="-247" y="1715"/>
                      <a:pt x="77" y="3014"/>
                    </a:cubicBezTo>
                    <a:lnTo>
                      <a:pt x="2303" y="12455"/>
                    </a:lnTo>
                    <a:cubicBezTo>
                      <a:pt x="2627" y="13758"/>
                      <a:pt x="3963" y="14479"/>
                      <a:pt x="5258" y="14163"/>
                    </a:cubicBezTo>
                    <a:cubicBezTo>
                      <a:pt x="6554" y="13843"/>
                      <a:pt x="7404" y="12511"/>
                      <a:pt x="7080" y="11208"/>
                    </a:cubicBezTo>
                    <a:lnTo>
                      <a:pt x="4732" y="1897"/>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6"/>
              <p:cNvSpPr/>
              <p:nvPr/>
            </p:nvSpPr>
            <p:spPr>
              <a:xfrm>
                <a:off x="6054590" y="2585822"/>
                <a:ext cx="7148" cy="14234"/>
              </a:xfrm>
              <a:custGeom>
                <a:avLst/>
                <a:gdLst/>
                <a:ahLst/>
                <a:cxnLst/>
                <a:rect l="l" t="t" r="r" b="b"/>
                <a:pathLst>
                  <a:path w="7148" h="14234" extrusionOk="0">
                    <a:moveTo>
                      <a:pt x="1891" y="67"/>
                    </a:moveTo>
                    <a:cubicBezTo>
                      <a:pt x="595" y="387"/>
                      <a:pt x="-255" y="1715"/>
                      <a:pt x="69" y="3019"/>
                    </a:cubicBezTo>
                    <a:lnTo>
                      <a:pt x="2417" y="12455"/>
                    </a:lnTo>
                    <a:cubicBezTo>
                      <a:pt x="2741" y="13758"/>
                      <a:pt x="4077" y="14479"/>
                      <a:pt x="5372" y="14159"/>
                    </a:cubicBezTo>
                    <a:cubicBezTo>
                      <a:pt x="6668" y="13839"/>
                      <a:pt x="7396" y="12516"/>
                      <a:pt x="7072"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6"/>
              <p:cNvSpPr/>
              <p:nvPr/>
            </p:nvSpPr>
            <p:spPr>
              <a:xfrm>
                <a:off x="6068272" y="2583437"/>
                <a:ext cx="7148" cy="14238"/>
              </a:xfrm>
              <a:custGeom>
                <a:avLst/>
                <a:gdLst/>
                <a:ahLst/>
                <a:cxnLst/>
                <a:rect l="l" t="t" r="r" b="b"/>
                <a:pathLst>
                  <a:path w="7148" h="14238" extrusionOk="0">
                    <a:moveTo>
                      <a:pt x="1891" y="67"/>
                    </a:moveTo>
                    <a:cubicBezTo>
                      <a:pt x="595" y="387"/>
                      <a:pt x="-255" y="1719"/>
                      <a:pt x="69" y="3019"/>
                    </a:cubicBezTo>
                    <a:lnTo>
                      <a:pt x="2417" y="12459"/>
                    </a:lnTo>
                    <a:cubicBezTo>
                      <a:pt x="2741" y="13758"/>
                      <a:pt x="4077" y="14483"/>
                      <a:pt x="5372" y="14163"/>
                    </a:cubicBezTo>
                    <a:cubicBezTo>
                      <a:pt x="6668" y="13843"/>
                      <a:pt x="7396" y="12516"/>
                      <a:pt x="7072" y="11212"/>
                    </a:cubicBezTo>
                    <a:lnTo>
                      <a:pt x="4846" y="1901"/>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6"/>
              <p:cNvSpPr/>
              <p:nvPr/>
            </p:nvSpPr>
            <p:spPr>
              <a:xfrm>
                <a:off x="6063212" y="2565245"/>
                <a:ext cx="7175" cy="14238"/>
              </a:xfrm>
              <a:custGeom>
                <a:avLst/>
                <a:gdLst/>
                <a:ahLst/>
                <a:cxnLst/>
                <a:rect l="l" t="t" r="r" b="b"/>
                <a:pathLst>
                  <a:path w="7175" h="14238" extrusionOk="0">
                    <a:moveTo>
                      <a:pt x="1891" y="75"/>
                    </a:moveTo>
                    <a:cubicBezTo>
                      <a:pt x="595" y="395"/>
                      <a:pt x="-255" y="1727"/>
                      <a:pt x="69" y="3026"/>
                    </a:cubicBezTo>
                    <a:lnTo>
                      <a:pt x="2417" y="12337"/>
                    </a:lnTo>
                    <a:cubicBezTo>
                      <a:pt x="2741" y="13640"/>
                      <a:pt x="4077" y="14491"/>
                      <a:pt x="5372" y="14171"/>
                    </a:cubicBezTo>
                    <a:cubicBezTo>
                      <a:pt x="6708" y="13851"/>
                      <a:pt x="7396" y="12523"/>
                      <a:pt x="7113" y="11224"/>
                    </a:cubicBezTo>
                    <a:lnTo>
                      <a:pt x="4846" y="1783"/>
                    </a:lnTo>
                    <a:cubicBezTo>
                      <a:pt x="4522" y="480"/>
                      <a:pt x="3226" y="-245"/>
                      <a:pt x="1891"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6"/>
              <p:cNvSpPr/>
              <p:nvPr/>
            </p:nvSpPr>
            <p:spPr>
              <a:xfrm>
                <a:off x="6069331" y="2618257"/>
                <a:ext cx="7175" cy="14236"/>
              </a:xfrm>
              <a:custGeom>
                <a:avLst/>
                <a:gdLst/>
                <a:ahLst/>
                <a:cxnLst/>
                <a:rect l="l" t="t" r="r" b="b"/>
                <a:pathLst>
                  <a:path w="7175" h="14236" extrusionOk="0">
                    <a:moveTo>
                      <a:pt x="1804" y="74"/>
                    </a:moveTo>
                    <a:cubicBezTo>
                      <a:pt x="468" y="394"/>
                      <a:pt x="-221" y="1721"/>
                      <a:pt x="63" y="3025"/>
                    </a:cubicBezTo>
                    <a:lnTo>
                      <a:pt x="2330" y="12336"/>
                    </a:lnTo>
                    <a:cubicBezTo>
                      <a:pt x="2653" y="13639"/>
                      <a:pt x="3949" y="14489"/>
                      <a:pt x="5285" y="14169"/>
                    </a:cubicBezTo>
                    <a:cubicBezTo>
                      <a:pt x="6581" y="13849"/>
                      <a:pt x="7430" y="12522"/>
                      <a:pt x="7107" y="11218"/>
                    </a:cubicBezTo>
                    <a:lnTo>
                      <a:pt x="4718" y="1782"/>
                    </a:lnTo>
                    <a:cubicBezTo>
                      <a:pt x="4435" y="479"/>
                      <a:pt x="3099" y="-242"/>
                      <a:pt x="1804"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6"/>
              <p:cNvSpPr/>
              <p:nvPr/>
            </p:nvSpPr>
            <p:spPr>
              <a:xfrm>
                <a:off x="6052323" y="2610167"/>
                <a:ext cx="7175" cy="14226"/>
              </a:xfrm>
              <a:custGeom>
                <a:avLst/>
                <a:gdLst/>
                <a:ahLst/>
                <a:cxnLst/>
                <a:rect l="l" t="t" r="r" b="b"/>
                <a:pathLst>
                  <a:path w="7175" h="14226" extrusionOk="0">
                    <a:moveTo>
                      <a:pt x="1891" y="68"/>
                    </a:moveTo>
                    <a:cubicBezTo>
                      <a:pt x="595" y="388"/>
                      <a:pt x="-255" y="1715"/>
                      <a:pt x="69" y="3019"/>
                    </a:cubicBezTo>
                    <a:lnTo>
                      <a:pt x="2457" y="12330"/>
                    </a:lnTo>
                    <a:cubicBezTo>
                      <a:pt x="2741" y="13633"/>
                      <a:pt x="4077" y="14479"/>
                      <a:pt x="5372" y="14159"/>
                    </a:cubicBezTo>
                    <a:cubicBezTo>
                      <a:pt x="6708" y="13839"/>
                      <a:pt x="7396" y="12516"/>
                      <a:pt x="7113" y="11212"/>
                    </a:cubicBezTo>
                    <a:lnTo>
                      <a:pt x="4846" y="1897"/>
                    </a:lnTo>
                    <a:cubicBezTo>
                      <a:pt x="4562" y="594"/>
                      <a:pt x="3227"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9" name="Google Shape;1029;p26"/>
              <p:cNvSpPr/>
              <p:nvPr/>
            </p:nvSpPr>
            <p:spPr>
              <a:xfrm>
                <a:off x="5990467" y="2536764"/>
                <a:ext cx="7149" cy="14236"/>
              </a:xfrm>
              <a:custGeom>
                <a:avLst/>
                <a:gdLst/>
                <a:ahLst/>
                <a:cxnLst/>
                <a:rect l="l" t="t" r="r" b="b"/>
                <a:pathLst>
                  <a:path w="7149" h="14236" extrusionOk="0">
                    <a:moveTo>
                      <a:pt x="1891" y="74"/>
                    </a:moveTo>
                    <a:cubicBezTo>
                      <a:pt x="595" y="394"/>
                      <a:pt x="-255" y="1726"/>
                      <a:pt x="69" y="3029"/>
                    </a:cubicBezTo>
                    <a:lnTo>
                      <a:pt x="2417" y="12340"/>
                    </a:lnTo>
                    <a:cubicBezTo>
                      <a:pt x="2741" y="13639"/>
                      <a:pt x="4077" y="14489"/>
                      <a:pt x="5372" y="14169"/>
                    </a:cubicBezTo>
                    <a:cubicBezTo>
                      <a:pt x="6667" y="13850"/>
                      <a:pt x="7396" y="12522"/>
                      <a:pt x="7073" y="11222"/>
                    </a:cubicBezTo>
                    <a:lnTo>
                      <a:pt x="4846" y="1782"/>
                    </a:lnTo>
                    <a:cubicBezTo>
                      <a:pt x="4522" y="479"/>
                      <a:pt x="3186" y="-242"/>
                      <a:pt x="1891" y="7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0" name="Google Shape;1030;p26"/>
              <p:cNvSpPr/>
              <p:nvPr/>
            </p:nvSpPr>
            <p:spPr>
              <a:xfrm>
                <a:off x="6048550" y="2498394"/>
                <a:ext cx="7148" cy="14238"/>
              </a:xfrm>
              <a:custGeom>
                <a:avLst/>
                <a:gdLst/>
                <a:ahLst/>
                <a:cxnLst/>
                <a:rect l="l" t="t" r="r" b="b"/>
                <a:pathLst>
                  <a:path w="7148" h="14238" extrusionOk="0">
                    <a:moveTo>
                      <a:pt x="1777" y="67"/>
                    </a:moveTo>
                    <a:cubicBezTo>
                      <a:pt x="481" y="387"/>
                      <a:pt x="-247" y="1715"/>
                      <a:pt x="77" y="3019"/>
                    </a:cubicBezTo>
                    <a:lnTo>
                      <a:pt x="2303" y="12459"/>
                    </a:lnTo>
                    <a:cubicBezTo>
                      <a:pt x="2627" y="13762"/>
                      <a:pt x="3963" y="14483"/>
                      <a:pt x="5258" y="14163"/>
                    </a:cubicBezTo>
                    <a:cubicBezTo>
                      <a:pt x="6554" y="13843"/>
                      <a:pt x="7404" y="12516"/>
                      <a:pt x="7080" y="11212"/>
                    </a:cubicBezTo>
                    <a:lnTo>
                      <a:pt x="4732" y="1901"/>
                    </a:lnTo>
                    <a:cubicBezTo>
                      <a:pt x="4408" y="598"/>
                      <a:pt x="3072" y="-252"/>
                      <a:pt x="1777"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1" name="Google Shape;1031;p26"/>
              <p:cNvSpPr/>
              <p:nvPr/>
            </p:nvSpPr>
            <p:spPr>
              <a:xfrm>
                <a:off x="6083088" y="2532163"/>
                <a:ext cx="7189" cy="14234"/>
              </a:xfrm>
              <a:custGeom>
                <a:avLst/>
                <a:gdLst/>
                <a:ahLst/>
                <a:cxnLst/>
                <a:rect l="l" t="t" r="r" b="b"/>
                <a:pathLst>
                  <a:path w="7189" h="14234" extrusionOk="0">
                    <a:moveTo>
                      <a:pt x="1931" y="68"/>
                    </a:moveTo>
                    <a:cubicBezTo>
                      <a:pt x="595" y="383"/>
                      <a:pt x="-255" y="1715"/>
                      <a:pt x="69" y="3019"/>
                    </a:cubicBezTo>
                    <a:lnTo>
                      <a:pt x="2458" y="12455"/>
                    </a:lnTo>
                    <a:cubicBezTo>
                      <a:pt x="2781" y="13759"/>
                      <a:pt x="4076" y="14479"/>
                      <a:pt x="5413" y="14159"/>
                    </a:cubicBezTo>
                    <a:cubicBezTo>
                      <a:pt x="6708" y="13840"/>
                      <a:pt x="7437" y="12516"/>
                      <a:pt x="7113" y="11212"/>
                    </a:cubicBezTo>
                    <a:lnTo>
                      <a:pt x="4846" y="1898"/>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2" name="Google Shape;1032;p26"/>
              <p:cNvSpPr/>
              <p:nvPr/>
            </p:nvSpPr>
            <p:spPr>
              <a:xfrm>
                <a:off x="6124291" y="2495423"/>
                <a:ext cx="7148" cy="14237"/>
              </a:xfrm>
              <a:custGeom>
                <a:avLst/>
                <a:gdLst/>
                <a:ahLst/>
                <a:cxnLst/>
                <a:rect l="l" t="t" r="r" b="b"/>
                <a:pathLst>
                  <a:path w="7148" h="14237" extrusionOk="0">
                    <a:moveTo>
                      <a:pt x="1777" y="75"/>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3" name="Google Shape;1033;p26"/>
              <p:cNvSpPr/>
              <p:nvPr/>
            </p:nvSpPr>
            <p:spPr>
              <a:xfrm>
                <a:off x="6077049" y="2550141"/>
                <a:ext cx="7148" cy="14230"/>
              </a:xfrm>
              <a:custGeom>
                <a:avLst/>
                <a:gdLst/>
                <a:ahLst/>
                <a:cxnLst/>
                <a:rect l="l" t="t" r="r" b="b"/>
                <a:pathLst>
                  <a:path w="7148" h="14230" extrusionOk="0">
                    <a:moveTo>
                      <a:pt x="1777" y="68"/>
                    </a:moveTo>
                    <a:cubicBezTo>
                      <a:pt x="481" y="387"/>
                      <a:pt x="-247" y="1715"/>
                      <a:pt x="77" y="3019"/>
                    </a:cubicBezTo>
                    <a:lnTo>
                      <a:pt x="2303" y="12329"/>
                    </a:lnTo>
                    <a:cubicBezTo>
                      <a:pt x="2627" y="13633"/>
                      <a:pt x="3963" y="14483"/>
                      <a:pt x="5258" y="14163"/>
                    </a:cubicBezTo>
                    <a:cubicBezTo>
                      <a:pt x="6553" y="13843"/>
                      <a:pt x="7404" y="12511"/>
                      <a:pt x="7080"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4" name="Google Shape;1034;p26"/>
              <p:cNvSpPr/>
              <p:nvPr/>
            </p:nvSpPr>
            <p:spPr>
              <a:xfrm>
                <a:off x="6088973" y="2574041"/>
                <a:ext cx="7174" cy="14226"/>
              </a:xfrm>
              <a:custGeom>
                <a:avLst/>
                <a:gdLst/>
                <a:ahLst/>
                <a:cxnLst/>
                <a:rect l="l" t="t" r="r" b="b"/>
                <a:pathLst>
                  <a:path w="7174" h="14226" extrusionOk="0">
                    <a:moveTo>
                      <a:pt x="1917" y="68"/>
                    </a:moveTo>
                    <a:cubicBezTo>
                      <a:pt x="621" y="388"/>
                      <a:pt x="-229" y="1715"/>
                      <a:pt x="55" y="3019"/>
                    </a:cubicBezTo>
                    <a:lnTo>
                      <a:pt x="2443" y="12330"/>
                    </a:lnTo>
                    <a:cubicBezTo>
                      <a:pt x="2767" y="13629"/>
                      <a:pt x="4062" y="14479"/>
                      <a:pt x="5398" y="14159"/>
                    </a:cubicBezTo>
                    <a:cubicBezTo>
                      <a:pt x="6694" y="13839"/>
                      <a:pt x="7422" y="12512"/>
                      <a:pt x="7098" y="11212"/>
                    </a:cubicBezTo>
                    <a:lnTo>
                      <a:pt x="4872" y="1897"/>
                    </a:lnTo>
                    <a:cubicBezTo>
                      <a:pt x="4548" y="594"/>
                      <a:pt x="3212" y="-252"/>
                      <a:pt x="191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5" name="Google Shape;1035;p26"/>
              <p:cNvSpPr/>
              <p:nvPr/>
            </p:nvSpPr>
            <p:spPr>
              <a:xfrm>
                <a:off x="6100083" y="2500269"/>
                <a:ext cx="7174" cy="14116"/>
              </a:xfrm>
              <a:custGeom>
                <a:avLst/>
                <a:gdLst/>
                <a:ahLst/>
                <a:cxnLst/>
                <a:rect l="l" t="t" r="r" b="b"/>
                <a:pathLst>
                  <a:path w="7174" h="14116" extrusionOk="0">
                    <a:moveTo>
                      <a:pt x="1777" y="76"/>
                    </a:moveTo>
                    <a:cubicBezTo>
                      <a:pt x="481" y="395"/>
                      <a:pt x="-247" y="1594"/>
                      <a:pt x="77" y="2897"/>
                    </a:cubicBezTo>
                    <a:lnTo>
                      <a:pt x="2303" y="12337"/>
                    </a:lnTo>
                    <a:cubicBezTo>
                      <a:pt x="2627" y="13641"/>
                      <a:pt x="3963" y="14361"/>
                      <a:pt x="5258" y="14041"/>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6" name="Google Shape;1036;p26"/>
              <p:cNvSpPr/>
              <p:nvPr/>
            </p:nvSpPr>
            <p:spPr>
              <a:xfrm>
                <a:off x="6110649" y="2474099"/>
                <a:ext cx="7035" cy="14229"/>
              </a:xfrm>
              <a:custGeom>
                <a:avLst/>
                <a:gdLst/>
                <a:ahLst/>
                <a:cxnLst/>
                <a:rect l="l" t="t" r="r" b="b"/>
                <a:pathLst>
                  <a:path w="7035" h="14229" extrusionOk="0">
                    <a:moveTo>
                      <a:pt x="1777" y="66"/>
                    </a:moveTo>
                    <a:cubicBezTo>
                      <a:pt x="481" y="386"/>
                      <a:pt x="-247" y="1714"/>
                      <a:pt x="77" y="3017"/>
                    </a:cubicBezTo>
                    <a:lnTo>
                      <a:pt x="2303" y="12332"/>
                    </a:lnTo>
                    <a:cubicBezTo>
                      <a:pt x="2627" y="13632"/>
                      <a:pt x="3963" y="14482"/>
                      <a:pt x="5258" y="14162"/>
                    </a:cubicBezTo>
                    <a:cubicBezTo>
                      <a:pt x="6554" y="13842"/>
                      <a:pt x="7283" y="12514"/>
                      <a:pt x="6958" y="11215"/>
                    </a:cubicBezTo>
                    <a:lnTo>
                      <a:pt x="4732" y="1900"/>
                    </a:lnTo>
                    <a:cubicBezTo>
                      <a:pt x="4408" y="596"/>
                      <a:pt x="3072"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7" name="Google Shape;1037;p26"/>
              <p:cNvSpPr/>
              <p:nvPr/>
            </p:nvSpPr>
            <p:spPr>
              <a:xfrm>
                <a:off x="6098626" y="2471499"/>
                <a:ext cx="7034" cy="14230"/>
              </a:xfrm>
              <a:custGeom>
                <a:avLst/>
                <a:gdLst/>
                <a:ahLst/>
                <a:cxnLst/>
                <a:rect l="l" t="t" r="r" b="b"/>
                <a:pathLst>
                  <a:path w="7034" h="14230" extrusionOk="0">
                    <a:moveTo>
                      <a:pt x="1777" y="68"/>
                    </a:moveTo>
                    <a:cubicBezTo>
                      <a:pt x="481" y="387"/>
                      <a:pt x="-247" y="1715"/>
                      <a:pt x="77" y="3019"/>
                    </a:cubicBezTo>
                    <a:lnTo>
                      <a:pt x="2303" y="12329"/>
                    </a:lnTo>
                    <a:cubicBezTo>
                      <a:pt x="2627" y="13633"/>
                      <a:pt x="3922" y="14483"/>
                      <a:pt x="5258" y="14163"/>
                    </a:cubicBezTo>
                    <a:cubicBezTo>
                      <a:pt x="6554" y="13843"/>
                      <a:pt x="7282" y="12515"/>
                      <a:pt x="6958" y="11212"/>
                    </a:cubicBezTo>
                    <a:lnTo>
                      <a:pt x="4732" y="1901"/>
                    </a:lnTo>
                    <a:cubicBezTo>
                      <a:pt x="4408" y="598"/>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8" name="Google Shape;1038;p26"/>
              <p:cNvSpPr/>
              <p:nvPr/>
            </p:nvSpPr>
            <p:spPr>
              <a:xfrm>
                <a:off x="6067253" y="2469499"/>
                <a:ext cx="7174" cy="14117"/>
              </a:xfrm>
              <a:custGeom>
                <a:avLst/>
                <a:gdLst/>
                <a:ahLst/>
                <a:cxnLst/>
                <a:rect l="l" t="t" r="r" b="b"/>
                <a:pathLst>
                  <a:path w="7174" h="14117" extrusionOk="0">
                    <a:moveTo>
                      <a:pt x="1777" y="76"/>
                    </a:moveTo>
                    <a:cubicBezTo>
                      <a:pt x="481" y="395"/>
                      <a:pt x="-247" y="1594"/>
                      <a:pt x="77" y="2897"/>
                    </a:cubicBezTo>
                    <a:lnTo>
                      <a:pt x="2303" y="12337"/>
                    </a:lnTo>
                    <a:cubicBezTo>
                      <a:pt x="2627" y="13641"/>
                      <a:pt x="3963" y="14361"/>
                      <a:pt x="5258" y="14042"/>
                    </a:cubicBezTo>
                    <a:cubicBezTo>
                      <a:pt x="6554" y="13722"/>
                      <a:pt x="7404" y="12519"/>
                      <a:pt x="7120" y="11216"/>
                    </a:cubicBezTo>
                    <a:lnTo>
                      <a:pt x="4732" y="1780"/>
                    </a:lnTo>
                    <a:cubicBezTo>
                      <a:pt x="4408" y="476"/>
                      <a:pt x="3113"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9" name="Google Shape;1039;p26"/>
              <p:cNvSpPr/>
              <p:nvPr/>
            </p:nvSpPr>
            <p:spPr>
              <a:xfrm>
                <a:off x="6043255" y="2426135"/>
                <a:ext cx="7189" cy="14234"/>
              </a:xfrm>
              <a:custGeom>
                <a:avLst/>
                <a:gdLst/>
                <a:ahLst/>
                <a:cxnLst/>
                <a:rect l="l" t="t" r="r" b="b"/>
                <a:pathLst>
                  <a:path w="7189" h="14234" extrusionOk="0">
                    <a:moveTo>
                      <a:pt x="1931" y="68"/>
                    </a:moveTo>
                    <a:cubicBezTo>
                      <a:pt x="595" y="384"/>
                      <a:pt x="-255" y="1715"/>
                      <a:pt x="69" y="3019"/>
                    </a:cubicBezTo>
                    <a:lnTo>
                      <a:pt x="2457" y="12455"/>
                    </a:lnTo>
                    <a:cubicBezTo>
                      <a:pt x="2781" y="13758"/>
                      <a:pt x="4076" y="14479"/>
                      <a:pt x="5412" y="14159"/>
                    </a:cubicBezTo>
                    <a:cubicBezTo>
                      <a:pt x="6708" y="13839"/>
                      <a:pt x="7436" y="12516"/>
                      <a:pt x="7113" y="11212"/>
                    </a:cubicBezTo>
                    <a:lnTo>
                      <a:pt x="4846" y="1897"/>
                    </a:lnTo>
                    <a:cubicBezTo>
                      <a:pt x="4562" y="594"/>
                      <a:pt x="3227" y="-252"/>
                      <a:pt x="193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0" name="Google Shape;1040;p26"/>
              <p:cNvSpPr/>
              <p:nvPr/>
            </p:nvSpPr>
            <p:spPr>
              <a:xfrm>
                <a:off x="6120243" y="2461982"/>
                <a:ext cx="7148" cy="14237"/>
              </a:xfrm>
              <a:custGeom>
                <a:avLst/>
                <a:gdLst/>
                <a:ahLst/>
                <a:cxnLst/>
                <a:rect l="l" t="t" r="r" b="b"/>
                <a:pathLst>
                  <a:path w="7148" h="14237" extrusionOk="0">
                    <a:moveTo>
                      <a:pt x="1777" y="76"/>
                    </a:moveTo>
                    <a:cubicBezTo>
                      <a:pt x="481" y="395"/>
                      <a:pt x="-247" y="1723"/>
                      <a:pt x="77" y="3022"/>
                    </a:cubicBezTo>
                    <a:lnTo>
                      <a:pt x="2303" y="12337"/>
                    </a:lnTo>
                    <a:cubicBezTo>
                      <a:pt x="2627" y="13641"/>
                      <a:pt x="3963" y="14487"/>
                      <a:pt x="5258" y="14171"/>
                    </a:cubicBezTo>
                    <a:cubicBezTo>
                      <a:pt x="6553" y="13851"/>
                      <a:pt x="7403"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1" name="Google Shape;1041;p26"/>
              <p:cNvSpPr/>
              <p:nvPr/>
            </p:nvSpPr>
            <p:spPr>
              <a:xfrm>
                <a:off x="6085720" y="2446558"/>
                <a:ext cx="7189" cy="14116"/>
              </a:xfrm>
              <a:custGeom>
                <a:avLst/>
                <a:gdLst/>
                <a:ahLst/>
                <a:cxnLst/>
                <a:rect l="l" t="t" r="r" b="b"/>
                <a:pathLst>
                  <a:path w="7189" h="14116" extrusionOk="0">
                    <a:moveTo>
                      <a:pt x="1931" y="76"/>
                    </a:moveTo>
                    <a:cubicBezTo>
                      <a:pt x="595" y="395"/>
                      <a:pt x="-255" y="1598"/>
                      <a:pt x="69" y="2897"/>
                    </a:cubicBezTo>
                    <a:lnTo>
                      <a:pt x="2457" y="12337"/>
                    </a:lnTo>
                    <a:cubicBezTo>
                      <a:pt x="2781" y="13641"/>
                      <a:pt x="4076" y="14361"/>
                      <a:pt x="5413" y="14041"/>
                    </a:cubicBezTo>
                    <a:cubicBezTo>
                      <a:pt x="6708" y="13722"/>
                      <a:pt x="7437" y="12519"/>
                      <a:pt x="7113" y="11220"/>
                    </a:cubicBezTo>
                    <a:lnTo>
                      <a:pt x="4846" y="1780"/>
                    </a:lnTo>
                    <a:cubicBezTo>
                      <a:pt x="4562" y="476"/>
                      <a:pt x="3227" y="-244"/>
                      <a:pt x="1931"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2" name="Google Shape;1042;p26"/>
              <p:cNvSpPr/>
              <p:nvPr/>
            </p:nvSpPr>
            <p:spPr>
              <a:xfrm>
                <a:off x="6101264" y="2523404"/>
                <a:ext cx="7141" cy="14238"/>
              </a:xfrm>
              <a:custGeom>
                <a:avLst/>
                <a:gdLst/>
                <a:ahLst/>
                <a:cxnLst/>
                <a:rect l="l" t="t" r="r" b="b"/>
                <a:pathLst>
                  <a:path w="7141" h="14238" extrusionOk="0">
                    <a:moveTo>
                      <a:pt x="1891" y="67"/>
                    </a:moveTo>
                    <a:cubicBezTo>
                      <a:pt x="595" y="387"/>
                      <a:pt x="-255" y="1715"/>
                      <a:pt x="69" y="3019"/>
                    </a:cubicBezTo>
                    <a:lnTo>
                      <a:pt x="2417" y="12455"/>
                    </a:lnTo>
                    <a:cubicBezTo>
                      <a:pt x="2741" y="13758"/>
                      <a:pt x="3956" y="14483"/>
                      <a:pt x="5251" y="14163"/>
                    </a:cubicBezTo>
                    <a:cubicBezTo>
                      <a:pt x="6546" y="13843"/>
                      <a:pt x="7396" y="12516"/>
                      <a:pt x="7073" y="11212"/>
                    </a:cubicBezTo>
                    <a:lnTo>
                      <a:pt x="4846" y="1897"/>
                    </a:lnTo>
                    <a:cubicBezTo>
                      <a:pt x="4522" y="598"/>
                      <a:pt x="3186" y="-252"/>
                      <a:pt x="1891" y="67"/>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3" name="Google Shape;1043;p26"/>
              <p:cNvSpPr/>
              <p:nvPr/>
            </p:nvSpPr>
            <p:spPr>
              <a:xfrm>
                <a:off x="6009736" y="2493192"/>
                <a:ext cx="7148" cy="14234"/>
              </a:xfrm>
              <a:custGeom>
                <a:avLst/>
                <a:gdLst/>
                <a:ahLst/>
                <a:cxnLst/>
                <a:rect l="l" t="t" r="r" b="b"/>
                <a:pathLst>
                  <a:path w="7148" h="14234" extrusionOk="0">
                    <a:moveTo>
                      <a:pt x="1891" y="68"/>
                    </a:moveTo>
                    <a:cubicBezTo>
                      <a:pt x="595" y="388"/>
                      <a:pt x="-255" y="1715"/>
                      <a:pt x="69" y="3019"/>
                    </a:cubicBezTo>
                    <a:lnTo>
                      <a:pt x="2417" y="12455"/>
                    </a:lnTo>
                    <a:cubicBezTo>
                      <a:pt x="2741" y="13758"/>
                      <a:pt x="4077" y="14479"/>
                      <a:pt x="5372" y="14159"/>
                    </a:cubicBezTo>
                    <a:cubicBezTo>
                      <a:pt x="6667" y="13839"/>
                      <a:pt x="7396" y="12516"/>
                      <a:pt x="7072" y="11212"/>
                    </a:cubicBezTo>
                    <a:lnTo>
                      <a:pt x="4846" y="1897"/>
                    </a:lnTo>
                    <a:cubicBezTo>
                      <a:pt x="4522" y="594"/>
                      <a:pt x="3186" y="-252"/>
                      <a:pt x="1891"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4" name="Google Shape;1044;p26"/>
              <p:cNvSpPr/>
              <p:nvPr/>
            </p:nvSpPr>
            <p:spPr>
              <a:xfrm>
                <a:off x="6032074" y="2475103"/>
                <a:ext cx="7176" cy="14229"/>
              </a:xfrm>
              <a:custGeom>
                <a:avLst/>
                <a:gdLst/>
                <a:ahLst/>
                <a:cxnLst/>
                <a:rect l="l" t="t" r="r" b="b"/>
                <a:pathLst>
                  <a:path w="7176" h="14229" extrusionOk="0">
                    <a:moveTo>
                      <a:pt x="1777" y="66"/>
                    </a:moveTo>
                    <a:cubicBezTo>
                      <a:pt x="481" y="386"/>
                      <a:pt x="-247" y="1714"/>
                      <a:pt x="77" y="3017"/>
                    </a:cubicBezTo>
                    <a:lnTo>
                      <a:pt x="2303" y="12332"/>
                    </a:lnTo>
                    <a:cubicBezTo>
                      <a:pt x="2627" y="13632"/>
                      <a:pt x="3963" y="14482"/>
                      <a:pt x="5258" y="14162"/>
                    </a:cubicBezTo>
                    <a:cubicBezTo>
                      <a:pt x="6594" y="13842"/>
                      <a:pt x="7404" y="12514"/>
                      <a:pt x="7120" y="11211"/>
                    </a:cubicBezTo>
                    <a:lnTo>
                      <a:pt x="4732" y="1900"/>
                    </a:lnTo>
                    <a:cubicBezTo>
                      <a:pt x="4408" y="597"/>
                      <a:pt x="3113" y="-250"/>
                      <a:pt x="1777" y="6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5" name="Google Shape;1045;p26"/>
              <p:cNvSpPr/>
              <p:nvPr/>
            </p:nvSpPr>
            <p:spPr>
              <a:xfrm>
                <a:off x="6037418" y="2525970"/>
                <a:ext cx="7148" cy="14116"/>
              </a:xfrm>
              <a:custGeom>
                <a:avLst/>
                <a:gdLst/>
                <a:ahLst/>
                <a:cxnLst/>
                <a:rect l="l" t="t" r="r" b="b"/>
                <a:pathLst>
                  <a:path w="7148" h="14116" extrusionOk="0">
                    <a:moveTo>
                      <a:pt x="1777" y="76"/>
                    </a:moveTo>
                    <a:cubicBezTo>
                      <a:pt x="481" y="395"/>
                      <a:pt x="-247" y="1594"/>
                      <a:pt x="77" y="2897"/>
                    </a:cubicBezTo>
                    <a:lnTo>
                      <a:pt x="2303" y="12337"/>
                    </a:lnTo>
                    <a:cubicBezTo>
                      <a:pt x="2627" y="13641"/>
                      <a:pt x="3922" y="14361"/>
                      <a:pt x="5258" y="14041"/>
                    </a:cubicBezTo>
                    <a:cubicBezTo>
                      <a:pt x="6554" y="13722"/>
                      <a:pt x="7404" y="12519"/>
                      <a:pt x="7080" y="11216"/>
                    </a:cubicBezTo>
                    <a:lnTo>
                      <a:pt x="4732" y="1780"/>
                    </a:lnTo>
                    <a:cubicBezTo>
                      <a:pt x="4408" y="476"/>
                      <a:pt x="3072" y="-244"/>
                      <a:pt x="1777" y="76"/>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6" name="Google Shape;1046;p26"/>
              <p:cNvSpPr/>
              <p:nvPr/>
            </p:nvSpPr>
            <p:spPr>
              <a:xfrm>
                <a:off x="6022642" y="2561108"/>
                <a:ext cx="7148" cy="14227"/>
              </a:xfrm>
              <a:custGeom>
                <a:avLst/>
                <a:gdLst/>
                <a:ahLst/>
                <a:cxnLst/>
                <a:rect l="l" t="t" r="r" b="b"/>
                <a:pathLst>
                  <a:path w="7148" h="14227" extrusionOk="0">
                    <a:moveTo>
                      <a:pt x="1777" y="68"/>
                    </a:moveTo>
                    <a:cubicBezTo>
                      <a:pt x="481" y="387"/>
                      <a:pt x="-247" y="1711"/>
                      <a:pt x="77" y="3015"/>
                    </a:cubicBezTo>
                    <a:lnTo>
                      <a:pt x="2303" y="12329"/>
                    </a:lnTo>
                    <a:cubicBezTo>
                      <a:pt x="2627" y="13633"/>
                      <a:pt x="3963" y="14479"/>
                      <a:pt x="5258" y="14159"/>
                    </a:cubicBezTo>
                    <a:cubicBezTo>
                      <a:pt x="6554" y="13839"/>
                      <a:pt x="7404" y="12512"/>
                      <a:pt x="7080" y="11208"/>
                    </a:cubicBezTo>
                    <a:lnTo>
                      <a:pt x="4732" y="1897"/>
                    </a:lnTo>
                    <a:cubicBezTo>
                      <a:pt x="4408" y="594"/>
                      <a:pt x="3072" y="-252"/>
                      <a:pt x="1777" y="68"/>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7" name="Google Shape;1047;p26"/>
              <p:cNvSpPr/>
              <p:nvPr/>
            </p:nvSpPr>
            <p:spPr>
              <a:xfrm>
                <a:off x="6017075" y="2523859"/>
                <a:ext cx="14405" cy="5923"/>
              </a:xfrm>
              <a:custGeom>
                <a:avLst/>
                <a:gdLst/>
                <a:ahLst/>
                <a:cxnLst/>
                <a:rect l="l" t="t" r="r" b="b"/>
                <a:pathLst>
                  <a:path w="14405" h="5923" extrusionOk="0">
                    <a:moveTo>
                      <a:pt x="11797" y="12"/>
                    </a:moveTo>
                    <a:lnTo>
                      <a:pt x="2203" y="988"/>
                    </a:lnTo>
                    <a:cubicBezTo>
                      <a:pt x="867" y="1126"/>
                      <a:pt x="-145" y="2360"/>
                      <a:pt x="17" y="3696"/>
                    </a:cubicBezTo>
                    <a:cubicBezTo>
                      <a:pt x="139" y="5028"/>
                      <a:pt x="1353" y="6052"/>
                      <a:pt x="2689" y="5911"/>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8" name="Google Shape;1048;p26"/>
              <p:cNvSpPr/>
              <p:nvPr/>
            </p:nvSpPr>
            <p:spPr>
              <a:xfrm>
                <a:off x="6023995" y="2510926"/>
                <a:ext cx="14406" cy="5923"/>
              </a:xfrm>
              <a:custGeom>
                <a:avLst/>
                <a:gdLst/>
                <a:ahLst/>
                <a:cxnLst/>
                <a:rect l="l" t="t" r="r" b="b"/>
                <a:pathLst>
                  <a:path w="14406" h="5923" extrusionOk="0">
                    <a:moveTo>
                      <a:pt x="11678" y="12"/>
                    </a:moveTo>
                    <a:lnTo>
                      <a:pt x="2083" y="1114"/>
                    </a:lnTo>
                    <a:cubicBezTo>
                      <a:pt x="748" y="1255"/>
                      <a:pt x="-143" y="2360"/>
                      <a:pt x="19" y="3692"/>
                    </a:cubicBezTo>
                    <a:cubicBezTo>
                      <a:pt x="140" y="5028"/>
                      <a:pt x="1234" y="6052"/>
                      <a:pt x="2569" y="5911"/>
                    </a:cubicBezTo>
                    <a:lnTo>
                      <a:pt x="12163" y="4939"/>
                    </a:lnTo>
                    <a:cubicBezTo>
                      <a:pt x="13499" y="4797"/>
                      <a:pt x="14552" y="3567"/>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9" name="Google Shape;1049;p26"/>
              <p:cNvSpPr/>
              <p:nvPr/>
            </p:nvSpPr>
            <p:spPr>
              <a:xfrm>
                <a:off x="6000154" y="2514750"/>
                <a:ext cx="14406" cy="5923"/>
              </a:xfrm>
              <a:custGeom>
                <a:avLst/>
                <a:gdLst/>
                <a:ahLst/>
                <a:cxnLst/>
                <a:rect l="l" t="t" r="r" b="b"/>
                <a:pathLst>
                  <a:path w="14406" h="5923" extrusionOk="0">
                    <a:moveTo>
                      <a:pt x="11837" y="13"/>
                    </a:moveTo>
                    <a:lnTo>
                      <a:pt x="2243" y="985"/>
                    </a:lnTo>
                    <a:cubicBezTo>
                      <a:pt x="907" y="1126"/>
                      <a:pt x="-145" y="2357"/>
                      <a:pt x="16" y="3693"/>
                    </a:cubicBezTo>
                    <a:cubicBezTo>
                      <a:pt x="138" y="5029"/>
                      <a:pt x="1393" y="6049"/>
                      <a:pt x="2729" y="5911"/>
                    </a:cubicBezTo>
                    <a:lnTo>
                      <a:pt x="12323" y="4936"/>
                    </a:lnTo>
                    <a:cubicBezTo>
                      <a:pt x="13659" y="4794"/>
                      <a:pt x="14550" y="3563"/>
                      <a:pt x="14387" y="2232"/>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0" name="Google Shape;1050;p26"/>
              <p:cNvSpPr/>
              <p:nvPr/>
            </p:nvSpPr>
            <p:spPr>
              <a:xfrm>
                <a:off x="6021130" y="2496688"/>
                <a:ext cx="14552" cy="5923"/>
              </a:xfrm>
              <a:custGeom>
                <a:avLst/>
                <a:gdLst/>
                <a:ahLst/>
                <a:cxnLst/>
                <a:rect l="l" t="t" r="r" b="b"/>
                <a:pathLst>
                  <a:path w="14552" h="5923" extrusionOk="0">
                    <a:moveTo>
                      <a:pt x="11831" y="12"/>
                    </a:moveTo>
                    <a:lnTo>
                      <a:pt x="2236" y="988"/>
                    </a:lnTo>
                    <a:cubicBezTo>
                      <a:pt x="900" y="1126"/>
                      <a:pt x="-112" y="2360"/>
                      <a:pt x="10" y="3696"/>
                    </a:cubicBezTo>
                    <a:cubicBezTo>
                      <a:pt x="172" y="5028"/>
                      <a:pt x="1386" y="6052"/>
                      <a:pt x="2722" y="5910"/>
                    </a:cubicBezTo>
                    <a:lnTo>
                      <a:pt x="12316" y="4809"/>
                    </a:lnTo>
                    <a:cubicBezTo>
                      <a:pt x="13652" y="4672"/>
                      <a:pt x="14664" y="3567"/>
                      <a:pt x="14543" y="2231"/>
                    </a:cubicBezTo>
                    <a:cubicBezTo>
                      <a:pt x="14380" y="895"/>
                      <a:pt x="13166" y="-125"/>
                      <a:pt x="11831"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1" name="Google Shape;1051;p26"/>
              <p:cNvSpPr/>
              <p:nvPr/>
            </p:nvSpPr>
            <p:spPr>
              <a:xfrm>
                <a:off x="6019788" y="2539395"/>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2" y="4810"/>
                    </a:lnTo>
                    <a:cubicBezTo>
                      <a:pt x="13659" y="4669"/>
                      <a:pt x="14549" y="3563"/>
                      <a:pt x="14387" y="2232"/>
                    </a:cubicBezTo>
                    <a:cubicBezTo>
                      <a:pt x="14265"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2" name="Google Shape;1052;p26"/>
              <p:cNvSpPr/>
              <p:nvPr/>
            </p:nvSpPr>
            <p:spPr>
              <a:xfrm>
                <a:off x="6029746" y="2548892"/>
                <a:ext cx="14406" cy="5923"/>
              </a:xfrm>
              <a:custGeom>
                <a:avLst/>
                <a:gdLst/>
                <a:ahLst/>
                <a:cxnLst/>
                <a:rect l="l" t="t" r="r" b="b"/>
                <a:pathLst>
                  <a:path w="14406" h="5923" extrusionOk="0">
                    <a:moveTo>
                      <a:pt x="11837" y="13"/>
                    </a:moveTo>
                    <a:lnTo>
                      <a:pt x="2243" y="985"/>
                    </a:lnTo>
                    <a:cubicBezTo>
                      <a:pt x="907" y="1126"/>
                      <a:pt x="-146" y="2361"/>
                      <a:pt x="17" y="3693"/>
                    </a:cubicBezTo>
                    <a:cubicBezTo>
                      <a:pt x="138" y="5029"/>
                      <a:pt x="1393" y="6049"/>
                      <a:pt x="2728" y="5911"/>
                    </a:cubicBezTo>
                    <a:lnTo>
                      <a:pt x="12323" y="4810"/>
                    </a:lnTo>
                    <a:cubicBezTo>
                      <a:pt x="13659" y="4669"/>
                      <a:pt x="14549" y="3563"/>
                      <a:pt x="14387" y="2231"/>
                    </a:cubicBezTo>
                    <a:cubicBezTo>
                      <a:pt x="14266" y="896"/>
                      <a:pt x="13173" y="-128"/>
                      <a:pt x="1183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3" name="Google Shape;1053;p26"/>
              <p:cNvSpPr/>
              <p:nvPr/>
            </p:nvSpPr>
            <p:spPr>
              <a:xfrm>
                <a:off x="6052658" y="2540044"/>
                <a:ext cx="14405" cy="5922"/>
              </a:xfrm>
              <a:custGeom>
                <a:avLst/>
                <a:gdLst/>
                <a:ahLst/>
                <a:cxnLst/>
                <a:rect l="l" t="t" r="r" b="b"/>
                <a:pathLst>
                  <a:path w="14405" h="5922" extrusionOk="0">
                    <a:moveTo>
                      <a:pt x="11797" y="12"/>
                    </a:moveTo>
                    <a:lnTo>
                      <a:pt x="2203" y="988"/>
                    </a:lnTo>
                    <a:cubicBezTo>
                      <a:pt x="867" y="1125"/>
                      <a:pt x="-145" y="2360"/>
                      <a:pt x="17" y="3692"/>
                    </a:cubicBezTo>
                    <a:cubicBezTo>
                      <a:pt x="138" y="5028"/>
                      <a:pt x="1393" y="6048"/>
                      <a:pt x="2729" y="5910"/>
                    </a:cubicBezTo>
                    <a:lnTo>
                      <a:pt x="12283" y="4809"/>
                    </a:lnTo>
                    <a:cubicBezTo>
                      <a:pt x="13619" y="4672"/>
                      <a:pt x="14550" y="3567"/>
                      <a:pt x="14388" y="2231"/>
                    </a:cubicBezTo>
                    <a:cubicBezTo>
                      <a:pt x="14266"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4" name="Google Shape;1054;p26"/>
              <p:cNvSpPr/>
              <p:nvPr/>
            </p:nvSpPr>
            <p:spPr>
              <a:xfrm>
                <a:off x="6044441" y="2480601"/>
                <a:ext cx="14406" cy="5927"/>
              </a:xfrm>
              <a:custGeom>
                <a:avLst/>
                <a:gdLst/>
                <a:ahLst/>
                <a:cxnLst/>
                <a:rect l="l" t="t" r="r" b="b"/>
                <a:pathLst>
                  <a:path w="14406" h="5927" extrusionOk="0">
                    <a:moveTo>
                      <a:pt x="11837" y="12"/>
                    </a:moveTo>
                    <a:lnTo>
                      <a:pt x="2243" y="988"/>
                    </a:lnTo>
                    <a:cubicBezTo>
                      <a:pt x="907" y="1130"/>
                      <a:pt x="-146" y="2360"/>
                      <a:pt x="17" y="3696"/>
                    </a:cubicBezTo>
                    <a:cubicBezTo>
                      <a:pt x="138" y="5028"/>
                      <a:pt x="1393" y="6052"/>
                      <a:pt x="2728" y="5915"/>
                    </a:cubicBezTo>
                    <a:lnTo>
                      <a:pt x="12322" y="4939"/>
                    </a:lnTo>
                    <a:cubicBezTo>
                      <a:pt x="13659" y="4797"/>
                      <a:pt x="14549"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5" name="Google Shape;1055;p26"/>
              <p:cNvSpPr/>
              <p:nvPr/>
            </p:nvSpPr>
            <p:spPr>
              <a:xfrm>
                <a:off x="6063028" y="2458295"/>
                <a:ext cx="14552" cy="5923"/>
              </a:xfrm>
              <a:custGeom>
                <a:avLst/>
                <a:gdLst/>
                <a:ahLst/>
                <a:cxnLst/>
                <a:rect l="l" t="t" r="r" b="b"/>
                <a:pathLst>
                  <a:path w="14552" h="5923" extrusionOk="0">
                    <a:moveTo>
                      <a:pt x="11831" y="13"/>
                    </a:moveTo>
                    <a:lnTo>
                      <a:pt x="2237" y="985"/>
                    </a:lnTo>
                    <a:cubicBezTo>
                      <a:pt x="900" y="1126"/>
                      <a:pt x="-112" y="2361"/>
                      <a:pt x="10" y="3693"/>
                    </a:cubicBezTo>
                    <a:cubicBezTo>
                      <a:pt x="172" y="5029"/>
                      <a:pt x="1386" y="6049"/>
                      <a:pt x="2722" y="5911"/>
                    </a:cubicBezTo>
                    <a:lnTo>
                      <a:pt x="12316" y="4936"/>
                    </a:lnTo>
                    <a:cubicBezTo>
                      <a:pt x="13652" y="4798"/>
                      <a:pt x="14664" y="3563"/>
                      <a:pt x="14543" y="2227"/>
                    </a:cubicBezTo>
                    <a:cubicBezTo>
                      <a:pt x="14421"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6" name="Google Shape;1056;p26"/>
              <p:cNvSpPr/>
              <p:nvPr/>
            </p:nvSpPr>
            <p:spPr>
              <a:xfrm>
                <a:off x="6037195" y="2558204"/>
                <a:ext cx="14406" cy="5927"/>
              </a:xfrm>
              <a:custGeom>
                <a:avLst/>
                <a:gdLst/>
                <a:ahLst/>
                <a:cxnLst/>
                <a:rect l="l" t="t" r="r" b="b"/>
                <a:pathLst>
                  <a:path w="14406" h="5927" extrusionOk="0">
                    <a:moveTo>
                      <a:pt x="11837" y="12"/>
                    </a:moveTo>
                    <a:lnTo>
                      <a:pt x="2243" y="1114"/>
                    </a:lnTo>
                    <a:cubicBezTo>
                      <a:pt x="907" y="1255"/>
                      <a:pt x="-146" y="2360"/>
                      <a:pt x="17" y="3696"/>
                    </a:cubicBezTo>
                    <a:cubicBezTo>
                      <a:pt x="138" y="5028"/>
                      <a:pt x="1393" y="6052"/>
                      <a:pt x="2729" y="5915"/>
                    </a:cubicBezTo>
                    <a:lnTo>
                      <a:pt x="12323" y="4939"/>
                    </a:lnTo>
                    <a:cubicBezTo>
                      <a:pt x="13659" y="4797"/>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7" name="Google Shape;1057;p26"/>
              <p:cNvSpPr/>
              <p:nvPr/>
            </p:nvSpPr>
            <p:spPr>
              <a:xfrm>
                <a:off x="5998055" y="2556556"/>
                <a:ext cx="14432" cy="5922"/>
              </a:xfrm>
              <a:custGeom>
                <a:avLst/>
                <a:gdLst/>
                <a:ahLst/>
                <a:cxnLst/>
                <a:rect l="l" t="t" r="r" b="b"/>
                <a:pathLst>
                  <a:path w="14432" h="5922" extrusionOk="0">
                    <a:moveTo>
                      <a:pt x="11710" y="12"/>
                    </a:moveTo>
                    <a:lnTo>
                      <a:pt x="2116" y="1113"/>
                    </a:lnTo>
                    <a:cubicBezTo>
                      <a:pt x="780" y="1251"/>
                      <a:pt x="-110" y="2356"/>
                      <a:pt x="11" y="3692"/>
                    </a:cubicBezTo>
                    <a:cubicBezTo>
                      <a:pt x="133" y="5024"/>
                      <a:pt x="1266" y="6048"/>
                      <a:pt x="2602" y="5910"/>
                    </a:cubicBezTo>
                    <a:lnTo>
                      <a:pt x="12196" y="4935"/>
                    </a:lnTo>
                    <a:cubicBezTo>
                      <a:pt x="13532" y="4797"/>
                      <a:pt x="14544" y="3563"/>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8" name="Google Shape;1058;p26"/>
              <p:cNvSpPr/>
              <p:nvPr/>
            </p:nvSpPr>
            <p:spPr>
              <a:xfrm>
                <a:off x="6055086" y="2526677"/>
                <a:ext cx="14407" cy="5922"/>
              </a:xfrm>
              <a:custGeom>
                <a:avLst/>
                <a:gdLst/>
                <a:ahLst/>
                <a:cxnLst/>
                <a:rect l="l" t="t" r="r" b="b"/>
                <a:pathLst>
                  <a:path w="14407" h="5922" extrusionOk="0">
                    <a:moveTo>
                      <a:pt x="11717" y="12"/>
                    </a:moveTo>
                    <a:lnTo>
                      <a:pt x="2123" y="1113"/>
                    </a:lnTo>
                    <a:cubicBezTo>
                      <a:pt x="787" y="1255"/>
                      <a:pt x="-144" y="2360"/>
                      <a:pt x="18" y="3692"/>
                    </a:cubicBezTo>
                    <a:cubicBezTo>
                      <a:pt x="140" y="5028"/>
                      <a:pt x="1395" y="6048"/>
                      <a:pt x="2730" y="5910"/>
                    </a:cubicBezTo>
                    <a:lnTo>
                      <a:pt x="12324" y="4935"/>
                    </a:lnTo>
                    <a:cubicBezTo>
                      <a:pt x="13660" y="4797"/>
                      <a:pt x="14551" y="3567"/>
                      <a:pt x="14389" y="2231"/>
                    </a:cubicBezTo>
                    <a:cubicBezTo>
                      <a:pt x="14268" y="899"/>
                      <a:pt x="13013" y="-125"/>
                      <a:pt x="1171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9" name="Google Shape;1059;p26"/>
              <p:cNvSpPr/>
              <p:nvPr/>
            </p:nvSpPr>
            <p:spPr>
              <a:xfrm>
                <a:off x="6079941" y="2518245"/>
                <a:ext cx="14400" cy="5919"/>
              </a:xfrm>
              <a:custGeom>
                <a:avLst/>
                <a:gdLst/>
                <a:ahLst/>
                <a:cxnLst/>
                <a:rect l="l" t="t" r="r" b="b"/>
                <a:pathLst>
                  <a:path w="14400" h="5919" extrusionOk="0">
                    <a:moveTo>
                      <a:pt x="11678" y="12"/>
                    </a:moveTo>
                    <a:lnTo>
                      <a:pt x="2084" y="1113"/>
                    </a:lnTo>
                    <a:cubicBezTo>
                      <a:pt x="747" y="1251"/>
                      <a:pt x="-143" y="2356"/>
                      <a:pt x="19" y="3692"/>
                    </a:cubicBezTo>
                    <a:cubicBezTo>
                      <a:pt x="140" y="5024"/>
                      <a:pt x="1355" y="6048"/>
                      <a:pt x="2690" y="5906"/>
                    </a:cubicBezTo>
                    <a:lnTo>
                      <a:pt x="12284" y="4935"/>
                    </a:lnTo>
                    <a:cubicBezTo>
                      <a:pt x="13621" y="4793"/>
                      <a:pt x="14511" y="3562"/>
                      <a:pt x="14390" y="2231"/>
                    </a:cubicBezTo>
                    <a:cubicBezTo>
                      <a:pt x="14268" y="895"/>
                      <a:pt x="13013"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0" name="Google Shape;1060;p26"/>
              <p:cNvSpPr/>
              <p:nvPr/>
            </p:nvSpPr>
            <p:spPr>
              <a:xfrm>
                <a:off x="6080515" y="2500089"/>
                <a:ext cx="14433" cy="5919"/>
              </a:xfrm>
              <a:custGeom>
                <a:avLst/>
                <a:gdLst/>
                <a:ahLst/>
                <a:cxnLst/>
                <a:rect l="l" t="t" r="r" b="b"/>
                <a:pathLst>
                  <a:path w="14433" h="5919" extrusionOk="0">
                    <a:moveTo>
                      <a:pt x="11710" y="12"/>
                    </a:moveTo>
                    <a:lnTo>
                      <a:pt x="2116" y="1114"/>
                    </a:lnTo>
                    <a:cubicBezTo>
                      <a:pt x="780" y="1251"/>
                      <a:pt x="-110" y="2356"/>
                      <a:pt x="11" y="3692"/>
                    </a:cubicBezTo>
                    <a:cubicBezTo>
                      <a:pt x="173" y="5024"/>
                      <a:pt x="1387" y="6048"/>
                      <a:pt x="2723" y="5907"/>
                    </a:cubicBezTo>
                    <a:lnTo>
                      <a:pt x="12317" y="4935"/>
                    </a:lnTo>
                    <a:cubicBezTo>
                      <a:pt x="13653" y="4793"/>
                      <a:pt x="14544" y="3563"/>
                      <a:pt x="14422"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1" name="Google Shape;1061;p26"/>
              <p:cNvSpPr/>
              <p:nvPr/>
            </p:nvSpPr>
            <p:spPr>
              <a:xfrm>
                <a:off x="6108447" y="2501340"/>
                <a:ext cx="14433" cy="5923"/>
              </a:xfrm>
              <a:custGeom>
                <a:avLst/>
                <a:gdLst/>
                <a:ahLst/>
                <a:cxnLst/>
                <a:rect l="l" t="t" r="r" b="b"/>
                <a:pathLst>
                  <a:path w="14433" h="5923" extrusionOk="0">
                    <a:moveTo>
                      <a:pt x="11710" y="12"/>
                    </a:moveTo>
                    <a:lnTo>
                      <a:pt x="2116" y="1114"/>
                    </a:lnTo>
                    <a:cubicBezTo>
                      <a:pt x="780" y="1255"/>
                      <a:pt x="-110" y="2356"/>
                      <a:pt x="11" y="3692"/>
                    </a:cubicBezTo>
                    <a:cubicBezTo>
                      <a:pt x="173" y="5028"/>
                      <a:pt x="1388" y="6048"/>
                      <a:pt x="2723" y="5911"/>
                    </a:cubicBezTo>
                    <a:lnTo>
                      <a:pt x="12317" y="4935"/>
                    </a:lnTo>
                    <a:cubicBezTo>
                      <a:pt x="13653" y="4797"/>
                      <a:pt x="14544" y="3563"/>
                      <a:pt x="14423" y="2231"/>
                    </a:cubicBezTo>
                    <a:cubicBezTo>
                      <a:pt x="1430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2" name="Google Shape;1062;p26"/>
              <p:cNvSpPr/>
              <p:nvPr/>
            </p:nvSpPr>
            <p:spPr>
              <a:xfrm>
                <a:off x="6062420" y="2492827"/>
                <a:ext cx="14433" cy="5922"/>
              </a:xfrm>
              <a:custGeom>
                <a:avLst/>
                <a:gdLst/>
                <a:ahLst/>
                <a:cxnLst/>
                <a:rect l="l" t="t" r="r" b="b"/>
                <a:pathLst>
                  <a:path w="14433" h="5922" extrusionOk="0">
                    <a:moveTo>
                      <a:pt x="11710" y="12"/>
                    </a:moveTo>
                    <a:lnTo>
                      <a:pt x="2116" y="1113"/>
                    </a:lnTo>
                    <a:cubicBezTo>
                      <a:pt x="780" y="1255"/>
                      <a:pt x="-110" y="2356"/>
                      <a:pt x="11" y="3692"/>
                    </a:cubicBezTo>
                    <a:cubicBezTo>
                      <a:pt x="173" y="5028"/>
                      <a:pt x="1388" y="6048"/>
                      <a:pt x="2723" y="5910"/>
                    </a:cubicBezTo>
                    <a:lnTo>
                      <a:pt x="12317" y="4935"/>
                    </a:lnTo>
                    <a:cubicBezTo>
                      <a:pt x="13653" y="4793"/>
                      <a:pt x="14544" y="3562"/>
                      <a:pt x="14423" y="2231"/>
                    </a:cubicBezTo>
                    <a:cubicBezTo>
                      <a:pt x="14260"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3" name="Google Shape;1063;p26"/>
              <p:cNvSpPr/>
              <p:nvPr/>
            </p:nvSpPr>
            <p:spPr>
              <a:xfrm>
                <a:off x="6067837" y="2508424"/>
                <a:ext cx="14405" cy="5923"/>
              </a:xfrm>
              <a:custGeom>
                <a:avLst/>
                <a:gdLst/>
                <a:ahLst/>
                <a:cxnLst/>
                <a:rect l="l" t="t" r="r" b="b"/>
                <a:pathLst>
                  <a:path w="14405" h="5923" extrusionOk="0">
                    <a:moveTo>
                      <a:pt x="11677" y="12"/>
                    </a:moveTo>
                    <a:lnTo>
                      <a:pt x="2123" y="1114"/>
                    </a:lnTo>
                    <a:cubicBezTo>
                      <a:pt x="787" y="1255"/>
                      <a:pt x="-144" y="2356"/>
                      <a:pt x="18" y="3692"/>
                    </a:cubicBezTo>
                    <a:cubicBezTo>
                      <a:pt x="139" y="5024"/>
                      <a:pt x="1273" y="6052"/>
                      <a:pt x="2609" y="5911"/>
                    </a:cubicBezTo>
                    <a:lnTo>
                      <a:pt x="12203" y="4935"/>
                    </a:lnTo>
                    <a:cubicBezTo>
                      <a:pt x="13539" y="4797"/>
                      <a:pt x="14551" y="3563"/>
                      <a:pt x="14389" y="2231"/>
                    </a:cubicBezTo>
                    <a:cubicBezTo>
                      <a:pt x="14267"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4" name="Google Shape;1064;p26"/>
              <p:cNvSpPr/>
              <p:nvPr/>
            </p:nvSpPr>
            <p:spPr>
              <a:xfrm>
                <a:off x="6083100" y="2483783"/>
                <a:ext cx="14406" cy="5923"/>
              </a:xfrm>
              <a:custGeom>
                <a:avLst/>
                <a:gdLst/>
                <a:ahLst/>
                <a:cxnLst/>
                <a:rect l="l" t="t" r="r" b="b"/>
                <a:pathLst>
                  <a:path w="14406" h="5923" extrusionOk="0">
                    <a:moveTo>
                      <a:pt x="11837" y="12"/>
                    </a:moveTo>
                    <a:lnTo>
                      <a:pt x="2243" y="1113"/>
                    </a:lnTo>
                    <a:cubicBezTo>
                      <a:pt x="907" y="1255"/>
                      <a:pt x="-145" y="2360"/>
                      <a:pt x="16" y="3696"/>
                    </a:cubicBezTo>
                    <a:cubicBezTo>
                      <a:pt x="138" y="5028"/>
                      <a:pt x="1393" y="6052"/>
                      <a:pt x="2729" y="5910"/>
                    </a:cubicBezTo>
                    <a:lnTo>
                      <a:pt x="12323" y="4939"/>
                    </a:lnTo>
                    <a:cubicBezTo>
                      <a:pt x="13659" y="4797"/>
                      <a:pt x="14550" y="3567"/>
                      <a:pt x="14387"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5" name="Google Shape;1065;p26"/>
              <p:cNvSpPr/>
              <p:nvPr/>
            </p:nvSpPr>
            <p:spPr>
              <a:xfrm>
                <a:off x="6058979" y="2551326"/>
                <a:ext cx="14432" cy="5798"/>
              </a:xfrm>
              <a:custGeom>
                <a:avLst/>
                <a:gdLst/>
                <a:ahLst/>
                <a:cxnLst/>
                <a:rect l="l" t="t" r="r" b="b"/>
                <a:pathLst>
                  <a:path w="14432" h="5798" extrusionOk="0">
                    <a:moveTo>
                      <a:pt x="11710" y="12"/>
                    </a:moveTo>
                    <a:lnTo>
                      <a:pt x="2116" y="988"/>
                    </a:lnTo>
                    <a:cubicBezTo>
                      <a:pt x="780" y="1126"/>
                      <a:pt x="-110" y="2356"/>
                      <a:pt x="11" y="3692"/>
                    </a:cubicBezTo>
                    <a:cubicBezTo>
                      <a:pt x="173" y="5024"/>
                      <a:pt x="1266" y="5923"/>
                      <a:pt x="2602" y="5785"/>
                    </a:cubicBezTo>
                    <a:lnTo>
                      <a:pt x="12196" y="4809"/>
                    </a:lnTo>
                    <a:cubicBezTo>
                      <a:pt x="13532" y="4672"/>
                      <a:pt x="14544" y="3563"/>
                      <a:pt x="14423"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6" name="Google Shape;1066;p26"/>
              <p:cNvSpPr/>
              <p:nvPr/>
            </p:nvSpPr>
            <p:spPr>
              <a:xfrm>
                <a:off x="6033720" y="2589915"/>
                <a:ext cx="14552" cy="5800"/>
              </a:xfrm>
              <a:custGeom>
                <a:avLst/>
                <a:gdLst/>
                <a:ahLst/>
                <a:cxnLst/>
                <a:rect l="l" t="t" r="r" b="b"/>
                <a:pathLst>
                  <a:path w="14552" h="5800" extrusionOk="0">
                    <a:moveTo>
                      <a:pt x="11831" y="14"/>
                    </a:moveTo>
                    <a:lnTo>
                      <a:pt x="2237" y="990"/>
                    </a:lnTo>
                    <a:cubicBezTo>
                      <a:pt x="900" y="1127"/>
                      <a:pt x="-112" y="2362"/>
                      <a:pt x="10" y="3698"/>
                    </a:cubicBezTo>
                    <a:cubicBezTo>
                      <a:pt x="172" y="5030"/>
                      <a:pt x="1386" y="5924"/>
                      <a:pt x="2722" y="5787"/>
                    </a:cubicBezTo>
                    <a:lnTo>
                      <a:pt x="12316" y="4811"/>
                    </a:lnTo>
                    <a:cubicBezTo>
                      <a:pt x="13652" y="4673"/>
                      <a:pt x="14664" y="3439"/>
                      <a:pt x="14543" y="2103"/>
                    </a:cubicBezTo>
                    <a:cubicBezTo>
                      <a:pt x="14381" y="771"/>
                      <a:pt x="13166" y="-124"/>
                      <a:pt x="11831"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7" name="Google Shape;1067;p26"/>
              <p:cNvSpPr/>
              <p:nvPr/>
            </p:nvSpPr>
            <p:spPr>
              <a:xfrm>
                <a:off x="6060073" y="2608056"/>
                <a:ext cx="14432" cy="5795"/>
              </a:xfrm>
              <a:custGeom>
                <a:avLst/>
                <a:gdLst/>
                <a:ahLst/>
                <a:cxnLst/>
                <a:rect l="l" t="t" r="r" b="b"/>
                <a:pathLst>
                  <a:path w="14432" h="5795" extrusionOk="0">
                    <a:moveTo>
                      <a:pt x="11709" y="13"/>
                    </a:moveTo>
                    <a:lnTo>
                      <a:pt x="2237" y="985"/>
                    </a:lnTo>
                    <a:cubicBezTo>
                      <a:pt x="900" y="1122"/>
                      <a:pt x="-112" y="2357"/>
                      <a:pt x="10" y="3693"/>
                    </a:cubicBezTo>
                    <a:cubicBezTo>
                      <a:pt x="172" y="5025"/>
                      <a:pt x="1386" y="5919"/>
                      <a:pt x="2722" y="5782"/>
                    </a:cubicBezTo>
                    <a:lnTo>
                      <a:pt x="12316" y="4806"/>
                    </a:lnTo>
                    <a:cubicBezTo>
                      <a:pt x="13652" y="4669"/>
                      <a:pt x="14543" y="3563"/>
                      <a:pt x="14421" y="2227"/>
                    </a:cubicBezTo>
                    <a:cubicBezTo>
                      <a:pt x="14259" y="896"/>
                      <a:pt x="13045" y="-128"/>
                      <a:pt x="11709"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8" name="Google Shape;1068;p26"/>
              <p:cNvSpPr/>
              <p:nvPr/>
            </p:nvSpPr>
            <p:spPr>
              <a:xfrm>
                <a:off x="6040958" y="2573688"/>
                <a:ext cx="14407" cy="5919"/>
              </a:xfrm>
              <a:custGeom>
                <a:avLst/>
                <a:gdLst/>
                <a:ahLst/>
                <a:cxnLst/>
                <a:rect l="l" t="t" r="r" b="b"/>
                <a:pathLst>
                  <a:path w="14407" h="5919" extrusionOk="0">
                    <a:moveTo>
                      <a:pt x="11677" y="12"/>
                    </a:moveTo>
                    <a:lnTo>
                      <a:pt x="2083" y="988"/>
                    </a:lnTo>
                    <a:cubicBezTo>
                      <a:pt x="787" y="1126"/>
                      <a:pt x="-144" y="2356"/>
                      <a:pt x="18" y="3692"/>
                    </a:cubicBezTo>
                    <a:cubicBezTo>
                      <a:pt x="139" y="5024"/>
                      <a:pt x="1395" y="6048"/>
                      <a:pt x="2730" y="5906"/>
                    </a:cubicBezTo>
                    <a:lnTo>
                      <a:pt x="12324" y="4935"/>
                    </a:lnTo>
                    <a:cubicBezTo>
                      <a:pt x="13660" y="4793"/>
                      <a:pt x="14551" y="3563"/>
                      <a:pt x="14389" y="2231"/>
                    </a:cubicBezTo>
                    <a:cubicBezTo>
                      <a:pt x="14268" y="895"/>
                      <a:pt x="13013" y="-125"/>
                      <a:pt x="1167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9" name="Google Shape;1069;p26"/>
              <p:cNvSpPr/>
              <p:nvPr/>
            </p:nvSpPr>
            <p:spPr>
              <a:xfrm>
                <a:off x="6079342" y="2592688"/>
                <a:ext cx="14432" cy="5800"/>
              </a:xfrm>
              <a:custGeom>
                <a:avLst/>
                <a:gdLst/>
                <a:ahLst/>
                <a:cxnLst/>
                <a:rect l="l" t="t" r="r" b="b"/>
                <a:pathLst>
                  <a:path w="14432" h="5800" extrusionOk="0">
                    <a:moveTo>
                      <a:pt x="11830" y="14"/>
                    </a:moveTo>
                    <a:lnTo>
                      <a:pt x="2236" y="990"/>
                    </a:lnTo>
                    <a:cubicBezTo>
                      <a:pt x="900" y="1127"/>
                      <a:pt x="-112" y="2362"/>
                      <a:pt x="10" y="3694"/>
                    </a:cubicBezTo>
                    <a:cubicBezTo>
                      <a:pt x="172" y="5030"/>
                      <a:pt x="1386" y="5924"/>
                      <a:pt x="2722" y="5787"/>
                    </a:cubicBezTo>
                    <a:lnTo>
                      <a:pt x="12316" y="4811"/>
                    </a:lnTo>
                    <a:cubicBezTo>
                      <a:pt x="13652" y="4673"/>
                      <a:pt x="14543" y="3439"/>
                      <a:pt x="14421" y="2107"/>
                    </a:cubicBezTo>
                    <a:cubicBezTo>
                      <a:pt x="14259" y="771"/>
                      <a:pt x="13166" y="-124"/>
                      <a:pt x="1183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0" name="Google Shape;1070;p26"/>
              <p:cNvSpPr/>
              <p:nvPr/>
            </p:nvSpPr>
            <p:spPr>
              <a:xfrm>
                <a:off x="6089777" y="2561327"/>
                <a:ext cx="14406" cy="5801"/>
              </a:xfrm>
              <a:custGeom>
                <a:avLst/>
                <a:gdLst/>
                <a:ahLst/>
                <a:cxnLst/>
                <a:rect l="l" t="t" r="r" b="b"/>
                <a:pathLst>
                  <a:path w="14406" h="5801" extrusionOk="0">
                    <a:moveTo>
                      <a:pt x="11678" y="14"/>
                    </a:moveTo>
                    <a:lnTo>
                      <a:pt x="2083" y="989"/>
                    </a:lnTo>
                    <a:cubicBezTo>
                      <a:pt x="748" y="1127"/>
                      <a:pt x="-143" y="2362"/>
                      <a:pt x="19" y="3694"/>
                    </a:cubicBezTo>
                    <a:cubicBezTo>
                      <a:pt x="140" y="5029"/>
                      <a:pt x="1234" y="5928"/>
                      <a:pt x="2569" y="5786"/>
                    </a:cubicBezTo>
                    <a:lnTo>
                      <a:pt x="12163" y="4811"/>
                    </a:lnTo>
                    <a:cubicBezTo>
                      <a:pt x="13499" y="4673"/>
                      <a:pt x="14552" y="3438"/>
                      <a:pt x="14390" y="2107"/>
                    </a:cubicBezTo>
                    <a:cubicBezTo>
                      <a:pt x="14268" y="771"/>
                      <a:pt x="13014" y="-124"/>
                      <a:pt x="11678"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1" name="Google Shape;1071;p26"/>
              <p:cNvSpPr/>
              <p:nvPr/>
            </p:nvSpPr>
            <p:spPr>
              <a:xfrm>
                <a:off x="6099900" y="2544018"/>
                <a:ext cx="14406" cy="5923"/>
              </a:xfrm>
              <a:custGeom>
                <a:avLst/>
                <a:gdLst/>
                <a:ahLst/>
                <a:cxnLst/>
                <a:rect l="l" t="t" r="r" b="b"/>
                <a:pathLst>
                  <a:path w="14406" h="5923" extrusionOk="0">
                    <a:moveTo>
                      <a:pt x="11797" y="13"/>
                    </a:moveTo>
                    <a:lnTo>
                      <a:pt x="2203" y="985"/>
                    </a:lnTo>
                    <a:cubicBezTo>
                      <a:pt x="867" y="1126"/>
                      <a:pt x="-145" y="2361"/>
                      <a:pt x="17" y="3693"/>
                    </a:cubicBezTo>
                    <a:cubicBezTo>
                      <a:pt x="139" y="5029"/>
                      <a:pt x="1393" y="6049"/>
                      <a:pt x="2689" y="5911"/>
                    </a:cubicBezTo>
                    <a:lnTo>
                      <a:pt x="12283" y="4810"/>
                    </a:lnTo>
                    <a:cubicBezTo>
                      <a:pt x="13619" y="4668"/>
                      <a:pt x="14550" y="3567"/>
                      <a:pt x="14388" y="2231"/>
                    </a:cubicBezTo>
                    <a:cubicBezTo>
                      <a:pt x="14266" y="895"/>
                      <a:pt x="13133" y="-129"/>
                      <a:pt x="11797"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2" name="Google Shape;1072;p26"/>
              <p:cNvSpPr/>
              <p:nvPr/>
            </p:nvSpPr>
            <p:spPr>
              <a:xfrm>
                <a:off x="6113791" y="2515743"/>
                <a:ext cx="14433" cy="5923"/>
              </a:xfrm>
              <a:custGeom>
                <a:avLst/>
                <a:gdLst/>
                <a:ahLst/>
                <a:cxnLst/>
                <a:rect l="l" t="t" r="r" b="b"/>
                <a:pathLst>
                  <a:path w="14433" h="5923" extrusionOk="0">
                    <a:moveTo>
                      <a:pt x="11710" y="12"/>
                    </a:moveTo>
                    <a:lnTo>
                      <a:pt x="2116" y="988"/>
                    </a:lnTo>
                    <a:cubicBezTo>
                      <a:pt x="780" y="1126"/>
                      <a:pt x="-110" y="2360"/>
                      <a:pt x="11" y="3692"/>
                    </a:cubicBezTo>
                    <a:cubicBezTo>
                      <a:pt x="173" y="5028"/>
                      <a:pt x="1387" y="6048"/>
                      <a:pt x="2723" y="5911"/>
                    </a:cubicBezTo>
                    <a:lnTo>
                      <a:pt x="12317" y="4809"/>
                    </a:lnTo>
                    <a:cubicBezTo>
                      <a:pt x="13653" y="4668"/>
                      <a:pt x="14544" y="3563"/>
                      <a:pt x="14422" y="2231"/>
                    </a:cubicBezTo>
                    <a:cubicBezTo>
                      <a:pt x="14261" y="895"/>
                      <a:pt x="13046" y="-125"/>
                      <a:pt x="11710"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3" name="Google Shape;1073;p26"/>
              <p:cNvSpPr/>
              <p:nvPr/>
            </p:nvSpPr>
            <p:spPr>
              <a:xfrm>
                <a:off x="6126536" y="2484706"/>
                <a:ext cx="14525" cy="5923"/>
              </a:xfrm>
              <a:custGeom>
                <a:avLst/>
                <a:gdLst/>
                <a:ahLst/>
                <a:cxnLst/>
                <a:rect l="l" t="t" r="r" b="b"/>
                <a:pathLst>
                  <a:path w="14525" h="5923" extrusionOk="0">
                    <a:moveTo>
                      <a:pt x="11797" y="12"/>
                    </a:moveTo>
                    <a:lnTo>
                      <a:pt x="2203" y="988"/>
                    </a:lnTo>
                    <a:cubicBezTo>
                      <a:pt x="867" y="1130"/>
                      <a:pt x="-145" y="2360"/>
                      <a:pt x="17" y="3696"/>
                    </a:cubicBezTo>
                    <a:cubicBezTo>
                      <a:pt x="138" y="5028"/>
                      <a:pt x="1353" y="6052"/>
                      <a:pt x="2688" y="5911"/>
                    </a:cubicBezTo>
                    <a:lnTo>
                      <a:pt x="12283" y="4809"/>
                    </a:lnTo>
                    <a:cubicBezTo>
                      <a:pt x="13619" y="4672"/>
                      <a:pt x="14671" y="3563"/>
                      <a:pt x="14509" y="2231"/>
                    </a:cubicBezTo>
                    <a:cubicBezTo>
                      <a:pt x="14388" y="895"/>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4" name="Google Shape;1074;p26"/>
              <p:cNvSpPr/>
              <p:nvPr/>
            </p:nvSpPr>
            <p:spPr>
              <a:xfrm>
                <a:off x="6018371" y="2580881"/>
                <a:ext cx="14525" cy="5923"/>
              </a:xfrm>
              <a:custGeom>
                <a:avLst/>
                <a:gdLst/>
                <a:ahLst/>
                <a:cxnLst/>
                <a:rect l="l" t="t" r="r" b="b"/>
                <a:pathLst>
                  <a:path w="14525" h="5923" extrusionOk="0">
                    <a:moveTo>
                      <a:pt x="11797" y="12"/>
                    </a:moveTo>
                    <a:lnTo>
                      <a:pt x="2203" y="1114"/>
                    </a:lnTo>
                    <a:cubicBezTo>
                      <a:pt x="907" y="1255"/>
                      <a:pt x="-145" y="2360"/>
                      <a:pt x="16" y="3696"/>
                    </a:cubicBezTo>
                    <a:cubicBezTo>
                      <a:pt x="138" y="5028"/>
                      <a:pt x="1393" y="6052"/>
                      <a:pt x="2729" y="5911"/>
                    </a:cubicBezTo>
                    <a:lnTo>
                      <a:pt x="12323" y="4939"/>
                    </a:lnTo>
                    <a:cubicBezTo>
                      <a:pt x="13618" y="4797"/>
                      <a:pt x="14671" y="3563"/>
                      <a:pt x="14509" y="2231"/>
                    </a:cubicBezTo>
                    <a:cubicBezTo>
                      <a:pt x="14387" y="895"/>
                      <a:pt x="13132"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5" name="Google Shape;1075;p26"/>
              <p:cNvSpPr/>
              <p:nvPr/>
            </p:nvSpPr>
            <p:spPr>
              <a:xfrm>
                <a:off x="6000276" y="2570927"/>
                <a:ext cx="14406" cy="5923"/>
              </a:xfrm>
              <a:custGeom>
                <a:avLst/>
                <a:gdLst/>
                <a:ahLst/>
                <a:cxnLst/>
                <a:rect l="l" t="t" r="r" b="b"/>
                <a:pathLst>
                  <a:path w="14406" h="5923" extrusionOk="0">
                    <a:moveTo>
                      <a:pt x="11837" y="12"/>
                    </a:moveTo>
                    <a:lnTo>
                      <a:pt x="2243" y="988"/>
                    </a:lnTo>
                    <a:cubicBezTo>
                      <a:pt x="907" y="1126"/>
                      <a:pt x="-146" y="2360"/>
                      <a:pt x="17" y="3696"/>
                    </a:cubicBezTo>
                    <a:cubicBezTo>
                      <a:pt x="138" y="5028"/>
                      <a:pt x="1393" y="6052"/>
                      <a:pt x="2729" y="5911"/>
                    </a:cubicBezTo>
                    <a:lnTo>
                      <a:pt x="12323" y="4809"/>
                    </a:lnTo>
                    <a:cubicBezTo>
                      <a:pt x="13659" y="4672"/>
                      <a:pt x="14549" y="3567"/>
                      <a:pt x="14388" y="2235"/>
                    </a:cubicBezTo>
                    <a:cubicBezTo>
                      <a:pt x="14266" y="899"/>
                      <a:pt x="13173" y="-125"/>
                      <a:pt x="1183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6" name="Google Shape;1076;p26"/>
              <p:cNvSpPr/>
              <p:nvPr/>
            </p:nvSpPr>
            <p:spPr>
              <a:xfrm>
                <a:off x="5968990" y="2574355"/>
                <a:ext cx="14432" cy="5923"/>
              </a:xfrm>
              <a:custGeom>
                <a:avLst/>
                <a:gdLst/>
                <a:ahLst/>
                <a:cxnLst/>
                <a:rect l="l" t="t" r="r" b="b"/>
                <a:pathLst>
                  <a:path w="14432" h="5923" extrusionOk="0">
                    <a:moveTo>
                      <a:pt x="11831" y="13"/>
                    </a:moveTo>
                    <a:lnTo>
                      <a:pt x="2237" y="985"/>
                    </a:lnTo>
                    <a:cubicBezTo>
                      <a:pt x="900" y="1126"/>
                      <a:pt x="-112" y="2361"/>
                      <a:pt x="10" y="3693"/>
                    </a:cubicBezTo>
                    <a:cubicBezTo>
                      <a:pt x="131" y="5029"/>
                      <a:pt x="1386" y="6049"/>
                      <a:pt x="2722" y="5911"/>
                    </a:cubicBezTo>
                    <a:lnTo>
                      <a:pt x="12316" y="4810"/>
                    </a:lnTo>
                    <a:cubicBezTo>
                      <a:pt x="13652" y="4669"/>
                      <a:pt x="14543" y="3563"/>
                      <a:pt x="14421" y="2232"/>
                    </a:cubicBezTo>
                    <a:cubicBezTo>
                      <a:pt x="14259" y="896"/>
                      <a:pt x="13166" y="-128"/>
                      <a:pt x="11831"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7" name="Google Shape;1077;p26"/>
              <p:cNvSpPr/>
              <p:nvPr/>
            </p:nvSpPr>
            <p:spPr>
              <a:xfrm>
                <a:off x="6048043" y="2517024"/>
                <a:ext cx="14525" cy="5801"/>
              </a:xfrm>
              <a:custGeom>
                <a:avLst/>
                <a:gdLst/>
                <a:ahLst/>
                <a:cxnLst/>
                <a:rect l="l" t="t" r="r" b="b"/>
                <a:pathLst>
                  <a:path w="14525" h="5801" extrusionOk="0">
                    <a:moveTo>
                      <a:pt x="11797" y="15"/>
                    </a:moveTo>
                    <a:lnTo>
                      <a:pt x="2203" y="986"/>
                    </a:lnTo>
                    <a:cubicBezTo>
                      <a:pt x="867" y="1128"/>
                      <a:pt x="-145" y="2363"/>
                      <a:pt x="17" y="3694"/>
                    </a:cubicBezTo>
                    <a:cubicBezTo>
                      <a:pt x="138" y="5030"/>
                      <a:pt x="1353" y="5925"/>
                      <a:pt x="2688" y="5787"/>
                    </a:cubicBezTo>
                    <a:lnTo>
                      <a:pt x="12283" y="4812"/>
                    </a:lnTo>
                    <a:cubicBezTo>
                      <a:pt x="13619" y="4670"/>
                      <a:pt x="14671" y="3439"/>
                      <a:pt x="14509" y="2103"/>
                    </a:cubicBezTo>
                    <a:cubicBezTo>
                      <a:pt x="14388" y="772"/>
                      <a:pt x="13133" y="-127"/>
                      <a:pt x="11797"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8" name="Google Shape;1078;p26"/>
              <p:cNvSpPr/>
              <p:nvPr/>
            </p:nvSpPr>
            <p:spPr>
              <a:xfrm>
                <a:off x="6040398" y="2464627"/>
                <a:ext cx="14432" cy="5923"/>
              </a:xfrm>
              <a:custGeom>
                <a:avLst/>
                <a:gdLst/>
                <a:ahLst/>
                <a:cxnLst/>
                <a:rect l="l" t="t" r="r" b="b"/>
                <a:pathLst>
                  <a:path w="14432" h="5923" extrusionOk="0">
                    <a:moveTo>
                      <a:pt x="11710" y="13"/>
                    </a:moveTo>
                    <a:lnTo>
                      <a:pt x="2116" y="1114"/>
                    </a:lnTo>
                    <a:cubicBezTo>
                      <a:pt x="780" y="1252"/>
                      <a:pt x="-110" y="2357"/>
                      <a:pt x="11" y="3689"/>
                    </a:cubicBezTo>
                    <a:cubicBezTo>
                      <a:pt x="173" y="5025"/>
                      <a:pt x="1266" y="6049"/>
                      <a:pt x="2602" y="5911"/>
                    </a:cubicBezTo>
                    <a:lnTo>
                      <a:pt x="12196" y="4936"/>
                    </a:lnTo>
                    <a:cubicBezTo>
                      <a:pt x="13532" y="4798"/>
                      <a:pt x="14544" y="3563"/>
                      <a:pt x="14422" y="2227"/>
                    </a:cubicBezTo>
                    <a:cubicBezTo>
                      <a:pt x="14261" y="895"/>
                      <a:pt x="13046" y="-129"/>
                      <a:pt x="11710" y="13"/>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9" name="Google Shape;1079;p26"/>
              <p:cNvSpPr/>
              <p:nvPr/>
            </p:nvSpPr>
            <p:spPr>
              <a:xfrm>
                <a:off x="6049021" y="2448615"/>
                <a:ext cx="14432" cy="5801"/>
              </a:xfrm>
              <a:custGeom>
                <a:avLst/>
                <a:gdLst/>
                <a:ahLst/>
                <a:cxnLst/>
                <a:rect l="l" t="t" r="r" b="b"/>
                <a:pathLst>
                  <a:path w="14432" h="5801" extrusionOk="0">
                    <a:moveTo>
                      <a:pt x="11710" y="15"/>
                    </a:moveTo>
                    <a:lnTo>
                      <a:pt x="2116" y="986"/>
                    </a:lnTo>
                    <a:cubicBezTo>
                      <a:pt x="780" y="1128"/>
                      <a:pt x="-110" y="2359"/>
                      <a:pt x="11" y="3691"/>
                    </a:cubicBezTo>
                    <a:cubicBezTo>
                      <a:pt x="173" y="5026"/>
                      <a:pt x="1266" y="5925"/>
                      <a:pt x="2602" y="5787"/>
                    </a:cubicBezTo>
                    <a:lnTo>
                      <a:pt x="12196" y="4812"/>
                    </a:lnTo>
                    <a:cubicBezTo>
                      <a:pt x="13532" y="4670"/>
                      <a:pt x="14544" y="3439"/>
                      <a:pt x="14422" y="2104"/>
                    </a:cubicBezTo>
                    <a:cubicBezTo>
                      <a:pt x="14261" y="768"/>
                      <a:pt x="13046" y="-127"/>
                      <a:pt x="11710" y="15"/>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0" name="Google Shape;1080;p26"/>
              <p:cNvSpPr/>
              <p:nvPr/>
            </p:nvSpPr>
            <p:spPr>
              <a:xfrm>
                <a:off x="6079173" y="2466158"/>
                <a:ext cx="14406" cy="5922"/>
              </a:xfrm>
              <a:custGeom>
                <a:avLst/>
                <a:gdLst/>
                <a:ahLst/>
                <a:cxnLst/>
                <a:rect l="l" t="t" r="r" b="b"/>
                <a:pathLst>
                  <a:path w="14406" h="5922" extrusionOk="0">
                    <a:moveTo>
                      <a:pt x="11797" y="12"/>
                    </a:moveTo>
                    <a:lnTo>
                      <a:pt x="2203" y="1113"/>
                    </a:lnTo>
                    <a:cubicBezTo>
                      <a:pt x="867" y="1251"/>
                      <a:pt x="-145" y="2360"/>
                      <a:pt x="17" y="3692"/>
                    </a:cubicBezTo>
                    <a:cubicBezTo>
                      <a:pt x="139" y="5028"/>
                      <a:pt x="1353" y="6048"/>
                      <a:pt x="2689" y="5910"/>
                    </a:cubicBezTo>
                    <a:lnTo>
                      <a:pt x="12283" y="4935"/>
                    </a:lnTo>
                    <a:cubicBezTo>
                      <a:pt x="13619" y="4797"/>
                      <a:pt x="14550" y="3567"/>
                      <a:pt x="14388" y="2231"/>
                    </a:cubicBezTo>
                    <a:cubicBezTo>
                      <a:pt x="14267" y="899"/>
                      <a:pt x="13133" y="-125"/>
                      <a:pt x="11797"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1" name="Google Shape;1081;p26"/>
              <p:cNvSpPr/>
              <p:nvPr/>
            </p:nvSpPr>
            <p:spPr>
              <a:xfrm>
                <a:off x="6098367" y="2454339"/>
                <a:ext cx="14432" cy="5800"/>
              </a:xfrm>
              <a:custGeom>
                <a:avLst/>
                <a:gdLst/>
                <a:ahLst/>
                <a:cxnLst/>
                <a:rect l="l" t="t" r="r" b="b"/>
                <a:pathLst>
                  <a:path w="14432" h="5800" extrusionOk="0">
                    <a:moveTo>
                      <a:pt x="11710" y="14"/>
                    </a:moveTo>
                    <a:lnTo>
                      <a:pt x="2116" y="989"/>
                    </a:lnTo>
                    <a:cubicBezTo>
                      <a:pt x="780" y="1127"/>
                      <a:pt x="-110" y="2358"/>
                      <a:pt x="11" y="3694"/>
                    </a:cubicBezTo>
                    <a:cubicBezTo>
                      <a:pt x="173" y="5025"/>
                      <a:pt x="1266" y="5924"/>
                      <a:pt x="2602" y="5786"/>
                    </a:cubicBezTo>
                    <a:lnTo>
                      <a:pt x="12196" y="4811"/>
                    </a:lnTo>
                    <a:cubicBezTo>
                      <a:pt x="13532" y="4673"/>
                      <a:pt x="14544" y="3439"/>
                      <a:pt x="14423" y="2103"/>
                    </a:cubicBezTo>
                    <a:cubicBezTo>
                      <a:pt x="14261" y="771"/>
                      <a:pt x="13046" y="-124"/>
                      <a:pt x="11710" y="14"/>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2" name="Google Shape;1082;p26"/>
              <p:cNvSpPr/>
              <p:nvPr/>
            </p:nvSpPr>
            <p:spPr>
              <a:xfrm>
                <a:off x="6057878" y="2436396"/>
                <a:ext cx="14406" cy="5923"/>
              </a:xfrm>
              <a:custGeom>
                <a:avLst/>
                <a:gdLst/>
                <a:ahLst/>
                <a:cxnLst/>
                <a:rect l="l" t="t" r="r" b="b"/>
                <a:pathLst>
                  <a:path w="14406" h="5923" extrusionOk="0">
                    <a:moveTo>
                      <a:pt x="11678" y="12"/>
                    </a:moveTo>
                    <a:lnTo>
                      <a:pt x="2083" y="988"/>
                    </a:lnTo>
                    <a:cubicBezTo>
                      <a:pt x="748" y="1126"/>
                      <a:pt x="-143" y="2356"/>
                      <a:pt x="19" y="3692"/>
                    </a:cubicBezTo>
                    <a:cubicBezTo>
                      <a:pt x="140" y="5024"/>
                      <a:pt x="1234" y="6052"/>
                      <a:pt x="2569" y="5910"/>
                    </a:cubicBezTo>
                    <a:lnTo>
                      <a:pt x="12163" y="4939"/>
                    </a:lnTo>
                    <a:cubicBezTo>
                      <a:pt x="13499" y="4797"/>
                      <a:pt x="14552" y="3562"/>
                      <a:pt x="14390" y="2231"/>
                    </a:cubicBezTo>
                    <a:cubicBezTo>
                      <a:pt x="14268" y="895"/>
                      <a:pt x="13014" y="-125"/>
                      <a:pt x="11678" y="12"/>
                    </a:cubicBezTo>
                    <a:close/>
                  </a:path>
                </a:pathLst>
              </a:custGeom>
              <a:solidFill>
                <a:srgbClr val="000000">
                  <a:alpha val="2353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083" name="Google Shape;1083;p26"/>
            <p:cNvSpPr/>
            <p:nvPr/>
          </p:nvSpPr>
          <p:spPr>
            <a:xfrm>
              <a:off x="10832141" y="4930091"/>
              <a:ext cx="565237" cy="1297393"/>
            </a:xfrm>
            <a:custGeom>
              <a:avLst/>
              <a:gdLst/>
              <a:ahLst/>
              <a:cxnLst/>
              <a:rect l="l" t="t" r="r" b="b"/>
              <a:pathLst>
                <a:path w="87329" h="200447" extrusionOk="0">
                  <a:moveTo>
                    <a:pt x="70740" y="445"/>
                  </a:moveTo>
                  <a:cubicBezTo>
                    <a:pt x="69364" y="-105"/>
                    <a:pt x="67745" y="-174"/>
                    <a:pt x="66287" y="401"/>
                  </a:cubicBezTo>
                  <a:cubicBezTo>
                    <a:pt x="63413" y="1542"/>
                    <a:pt x="62199" y="4761"/>
                    <a:pt x="63575" y="7582"/>
                  </a:cubicBezTo>
                  <a:lnTo>
                    <a:pt x="75234" y="31843"/>
                  </a:lnTo>
                  <a:lnTo>
                    <a:pt x="465" y="192416"/>
                  </a:lnTo>
                  <a:cubicBezTo>
                    <a:pt x="-790" y="195136"/>
                    <a:pt x="586" y="198504"/>
                    <a:pt x="3501" y="199868"/>
                  </a:cubicBezTo>
                  <a:cubicBezTo>
                    <a:pt x="6416" y="201232"/>
                    <a:pt x="9897" y="200103"/>
                    <a:pt x="11152" y="197383"/>
                  </a:cubicBezTo>
                  <a:lnTo>
                    <a:pt x="86852" y="34519"/>
                  </a:lnTo>
                  <a:cubicBezTo>
                    <a:pt x="87540" y="33102"/>
                    <a:pt x="87459" y="31503"/>
                    <a:pt x="86771" y="30033"/>
                  </a:cubicBezTo>
                  <a:lnTo>
                    <a:pt x="73979" y="3413"/>
                  </a:lnTo>
                  <a:cubicBezTo>
                    <a:pt x="73291" y="2000"/>
                    <a:pt x="72157" y="992"/>
                    <a:pt x="70740" y="445"/>
                  </a:cubicBezTo>
                  <a:close/>
                </a:path>
              </a:pathLst>
            </a:custGeom>
            <a:solidFill>
              <a:srgbClr val="FFFFFF">
                <a:alpha val="246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25"/>
          <p:cNvSpPr txBox="1">
            <a:spLocks noGrp="1"/>
          </p:cNvSpPr>
          <p:nvPr>
            <p:ph type="title"/>
          </p:nvPr>
        </p:nvSpPr>
        <p:spPr>
          <a:xfrm>
            <a:off x="3348200" y="1536575"/>
            <a:ext cx="8468662" cy="2814600"/>
          </a:xfrm>
          <a:prstGeom prst="rect">
            <a:avLst/>
          </a:prstGeom>
        </p:spPr>
        <p:txBody>
          <a:bodyPr spcFirstLastPara="1" wrap="square" lIns="121900" tIns="121900" rIns="121900" bIns="121900" anchor="ctr" anchorCtr="0">
            <a:noAutofit/>
          </a:bodyPr>
          <a:lstStyle/>
          <a:p>
            <a:pPr lvl="0"/>
            <a:r>
              <a:rPr lang="en-US" sz="6000" dirty="0" smtClean="0">
                <a:latin typeface="Bungee" charset="0"/>
                <a:ea typeface="+mn-lt"/>
                <a:cs typeface="+mn-lt"/>
              </a:rPr>
              <a:t>Algorithm &amp; </a:t>
            </a:r>
            <a:r>
              <a:rPr lang="en-US" sz="6000" dirty="0" smtClean="0">
                <a:latin typeface="Bungee" charset="0"/>
                <a:ea typeface="+mn-lt"/>
                <a:cs typeface="+mn-lt"/>
              </a:rPr>
              <a:t>Deployment.</a:t>
            </a:r>
            <a:endParaRPr>
              <a:latin typeface="Bungee" charset="0"/>
            </a:endParaRPr>
          </a:p>
        </p:txBody>
      </p:sp>
      <p:sp>
        <p:nvSpPr>
          <p:cNvPr id="992" name="Google Shape;992;p25"/>
          <p:cNvSpPr/>
          <p:nvPr/>
        </p:nvSpPr>
        <p:spPr>
          <a:xfrm>
            <a:off x="953450" y="2316101"/>
            <a:ext cx="2060780" cy="1255551"/>
          </a:xfrm>
          <a:prstGeom prst="rect">
            <a:avLst/>
          </a:prstGeom>
        </p:spPr>
        <p:txBody>
          <a:bodyPr>
            <a:prstTxWarp prst="textPlain">
              <a:avLst/>
            </a:prstTxWarp>
          </a:bodyPr>
          <a:lstStyle/>
          <a:p>
            <a:pPr lvl="0" algn="ctr"/>
            <a:r>
              <a:rPr b="0" i="0" smtClean="0">
                <a:ln w="28575" cap="flat" cmpd="sng">
                  <a:solidFill>
                    <a:schemeClr val="accent5"/>
                  </a:solidFill>
                  <a:prstDash val="solid"/>
                  <a:round/>
                  <a:headEnd type="none" w="sm" len="sm"/>
                  <a:tailEnd type="none" w="sm" len="sm"/>
                </a:ln>
                <a:solidFill>
                  <a:schemeClr val="accent3"/>
                </a:solidFill>
                <a:latin typeface="Bungee"/>
              </a:rPr>
              <a:t>0</a:t>
            </a:r>
            <a:r>
              <a:rPr lang="en-US" b="0" i="0" dirty="0" smtClean="0">
                <a:ln w="28575" cap="flat" cmpd="sng">
                  <a:solidFill>
                    <a:schemeClr val="accent5"/>
                  </a:solidFill>
                  <a:prstDash val="solid"/>
                  <a:round/>
                  <a:headEnd type="none" w="sm" len="sm"/>
                  <a:tailEnd type="none" w="sm" len="sm"/>
                </a:ln>
                <a:solidFill>
                  <a:schemeClr val="accent3"/>
                </a:solidFill>
                <a:latin typeface="Bungee"/>
              </a:rPr>
              <a:t>4</a:t>
            </a:r>
            <a:endParaRPr b="0" i="0">
              <a:ln w="28575" cap="flat" cmpd="sng">
                <a:solidFill>
                  <a:schemeClr val="accent5"/>
                </a:solidFill>
                <a:prstDash val="solid"/>
                <a:round/>
                <a:headEnd type="none" w="sm" len="sm"/>
                <a:tailEnd type="none" w="sm" len="sm"/>
              </a:ln>
              <a:solidFill>
                <a:schemeClr val="accent3"/>
              </a:solidFill>
              <a:latin typeface="Bungee"/>
            </a:endParaRPr>
          </a:p>
        </p:txBody>
      </p:sp>
      <p:sp>
        <p:nvSpPr>
          <p:cNvPr id="993" name="Google Shape;993;p25"/>
          <p:cNvSpPr txBox="1">
            <a:spLocks noGrp="1"/>
          </p:cNvSpPr>
          <p:nvPr>
            <p:ph type="body" idx="1"/>
          </p:nvPr>
        </p:nvSpPr>
        <p:spPr>
          <a:xfrm>
            <a:off x="896925" y="4351250"/>
            <a:ext cx="10390800" cy="961800"/>
          </a:xfrm>
          <a:prstGeom prst="rect">
            <a:avLst/>
          </a:prstGeom>
        </p:spPr>
        <p:txBody>
          <a:bodyPr spcFirstLastPara="1" wrap="square" lIns="121900" tIns="121900" rIns="121900" bIns="121900" anchor="t" anchorCtr="0">
            <a:normAutofit/>
          </a:bodyPr>
          <a:lstStyle/>
          <a:p>
            <a:pPr marL="0" lvl="0" indent="0" algn="ctr" rtl="0">
              <a:spcBef>
                <a:spcPts val="0"/>
              </a:spcBef>
              <a:spcAft>
                <a:spcPts val="1600"/>
              </a:spcAft>
              <a:buNone/>
            </a:pPr>
            <a:endParaRPr/>
          </a:p>
        </p:txBody>
      </p:sp>
      <p:sp>
        <p:nvSpPr>
          <p:cNvPr id="994" name="Google Shape;994;p25"/>
          <p:cNvSpPr/>
          <p:nvPr/>
        </p:nvSpPr>
        <p:spPr>
          <a:xfrm flipH="1">
            <a:off x="329720" y="3928577"/>
            <a:ext cx="744051" cy="880364"/>
          </a:xfrm>
          <a:custGeom>
            <a:avLst/>
            <a:gdLst/>
            <a:ahLst/>
            <a:cxnLst/>
            <a:rect l="l" t="t" r="r" b="b"/>
            <a:pathLst>
              <a:path w="74201" h="87795" extrusionOk="0">
                <a:moveTo>
                  <a:pt x="0" y="0"/>
                </a:moveTo>
                <a:lnTo>
                  <a:pt x="13763" y="87796"/>
                </a:lnTo>
                <a:lnTo>
                  <a:pt x="30887" y="50468"/>
                </a:lnTo>
                <a:lnTo>
                  <a:pt x="74202" y="49355"/>
                </a:lnTo>
                <a:lnTo>
                  <a:pt x="0" y="0"/>
                </a:lnTo>
                <a:close/>
              </a:path>
            </a:pathLst>
          </a:custGeom>
          <a:solidFill>
            <a:schemeClr val="accent4"/>
          </a:solidFill>
          <a:ln w="2857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lidesMania Template">
  <a:themeElements>
    <a:clrScheme name="Simple Light">
      <a:dk1>
        <a:srgbClr val="8118FF"/>
      </a:dk1>
      <a:lt1>
        <a:srgbClr val="FFFFFF"/>
      </a:lt1>
      <a:dk2>
        <a:srgbClr val="000000"/>
      </a:dk2>
      <a:lt2>
        <a:srgbClr val="EEEEEE"/>
      </a:lt2>
      <a:accent1>
        <a:srgbClr val="A05FED"/>
      </a:accent1>
      <a:accent2>
        <a:srgbClr val="B897F3"/>
      </a:accent2>
      <a:accent3>
        <a:srgbClr val="23D8E3"/>
      </a:accent3>
      <a:accent4>
        <a:srgbClr val="E9E73E"/>
      </a:accent4>
      <a:accent5>
        <a:srgbClr val="0C0A0C"/>
      </a:accent5>
      <a:accent6>
        <a:srgbClr val="FFFFFF"/>
      </a:accent6>
      <a:hlink>
        <a:srgbClr val="47099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967</Words>
  <PresentationFormat>Custom</PresentationFormat>
  <Paragraphs>82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Bungee</vt:lpstr>
      <vt:lpstr>Shanti</vt:lpstr>
      <vt:lpstr>Calibri</vt:lpstr>
      <vt:lpstr>Wingdings</vt:lpstr>
      <vt:lpstr>Times New Roman</vt:lpstr>
      <vt:lpstr>Didact Gothic</vt:lpstr>
      <vt:lpstr>SlidesMania Template</vt:lpstr>
      <vt:lpstr>Keylogger project</vt:lpstr>
      <vt:lpstr>Table of contents</vt:lpstr>
      <vt:lpstr>Problem Statement.</vt:lpstr>
      <vt:lpstr>Slide 4</vt:lpstr>
      <vt:lpstr>Proposed Solution.</vt:lpstr>
      <vt:lpstr>Slide 6</vt:lpstr>
      <vt:lpstr>  System Development Approach.</vt:lpstr>
      <vt:lpstr>Slide 8</vt:lpstr>
      <vt:lpstr>Algorithm &amp; Deployment.</vt:lpstr>
      <vt:lpstr>Slide 10</vt:lpstr>
      <vt:lpstr>result.</vt:lpstr>
      <vt:lpstr>Slide 12</vt:lpstr>
      <vt:lpstr>Conclusion.</vt:lpstr>
      <vt:lpstr>Slide 14</vt:lpstr>
      <vt:lpstr>Future Scope.</vt:lpstr>
      <vt:lpstr>Slide 16</vt:lpstr>
      <vt:lpstr>reference.</vt:lpstr>
      <vt:lpstr>Slide 18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project</dc:title>
  <dc:creator>3IT74</dc:creator>
  <cp:lastModifiedBy>3it74</cp:lastModifiedBy>
  <cp:revision>6</cp:revision>
  <dcterms:modified xsi:type="dcterms:W3CDTF">2024-04-04T07:46:53Z</dcterms:modified>
</cp:coreProperties>
</file>