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81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4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23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9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4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1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19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8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6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BF3A8-4A6D-4793-B1D5-2BD6D7BDF3B9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EA0E-E5C7-4A1A-80EC-4A30F1B2E5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9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Recruitment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Surjith</a:t>
            </a:r>
            <a:r>
              <a:rPr lang="en-US" dirty="0" smtClean="0"/>
              <a:t> </a:t>
            </a:r>
            <a:r>
              <a:rPr lang="en-US" dirty="0" err="1" smtClean="0"/>
              <a:t>Vijayakumar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97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MERM Stack Web Application aiding Recruitment process for both Applicant as well as </a:t>
            </a:r>
            <a:r>
              <a:rPr lang="en-US" dirty="0" err="1" smtClean="0"/>
              <a:t>Recruitors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First need to Sign up the Application by entering the User Details.</a:t>
            </a:r>
          </a:p>
          <a:p>
            <a:r>
              <a:rPr lang="en-US" dirty="0" smtClean="0"/>
              <a:t>It has  signup Portal one is for Recruiter and another one is for Applicant.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33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Continuee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Application is signed up there will the showing the list of Jobs for Applicant.</a:t>
            </a:r>
          </a:p>
          <a:p>
            <a:r>
              <a:rPr lang="en-US" dirty="0" err="1" smtClean="0"/>
              <a:t>Recruitors</a:t>
            </a:r>
            <a:r>
              <a:rPr lang="en-US" dirty="0" smtClean="0"/>
              <a:t> only able to create the new Job list and the Job Description related </a:t>
            </a:r>
            <a:r>
              <a:rPr lang="en-US" dirty="0" err="1" smtClean="0"/>
              <a:t>informations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the applicant is applied the respective job it will move to the Application applied section.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91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Front End:</a:t>
            </a:r>
          </a:p>
          <a:p>
            <a:r>
              <a:rPr lang="en-US" dirty="0" smtClean="0"/>
              <a:t>Material UI for </a:t>
            </a:r>
            <a:r>
              <a:rPr lang="en-US" dirty="0" err="1" smtClean="0"/>
              <a:t>Css</a:t>
            </a:r>
            <a:r>
              <a:rPr lang="en-US" dirty="0" smtClean="0"/>
              <a:t> layouts</a:t>
            </a:r>
          </a:p>
          <a:p>
            <a:r>
              <a:rPr lang="en-US" dirty="0" smtClean="0"/>
              <a:t>React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Back End:</a:t>
            </a:r>
          </a:p>
          <a:p>
            <a:pPr marL="0" indent="0">
              <a:buNone/>
            </a:pPr>
            <a:r>
              <a:rPr lang="en-US" dirty="0" err="1" smtClean="0"/>
              <a:t>MongoDB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Express </a:t>
            </a:r>
            <a:r>
              <a:rPr lang="en-US" dirty="0" err="1" smtClean="0"/>
              <a:t>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03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Front End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dirty="0" err="1" smtClean="0"/>
              <a:t>Netlifix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Back End :</a:t>
            </a:r>
          </a:p>
          <a:p>
            <a:pPr marL="0" indent="0">
              <a:buNone/>
            </a:pPr>
            <a:r>
              <a:rPr lang="en-US" dirty="0" smtClean="0"/>
              <a:t> using </a:t>
            </a:r>
            <a:r>
              <a:rPr lang="en-US" dirty="0" err="1" smtClean="0"/>
              <a:t>Heroku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451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Recruitment App</vt:lpstr>
      <vt:lpstr>Project Details</vt:lpstr>
      <vt:lpstr>Continuee…</vt:lpstr>
      <vt:lpstr>Technology Used</vt:lpstr>
      <vt:lpstr>Deployments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Recruitment App</dc:title>
  <dc:creator>Surjith Vijayakumar</dc:creator>
  <cp:lastModifiedBy>Surjith Vijayakumar</cp:lastModifiedBy>
  <cp:revision>1</cp:revision>
  <dcterms:created xsi:type="dcterms:W3CDTF">2022-08-21T07:03:14Z</dcterms:created>
  <dcterms:modified xsi:type="dcterms:W3CDTF">2022-08-21T07:12:05Z</dcterms:modified>
</cp:coreProperties>
</file>