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73" r:id="rId9"/>
    <p:sldId id="262" r:id="rId10"/>
    <p:sldId id="275" r:id="rId11"/>
    <p:sldId id="267" r:id="rId12"/>
    <p:sldId id="265" r:id="rId13"/>
    <p:sldId id="263" r:id="rId14"/>
    <p:sldId id="272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92C30-3E57-4724-A66A-9B73A3CC228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B6004F-4F81-47EE-B6A8-903B4853ECB2}">
      <dgm:prSet/>
      <dgm:spPr/>
      <dgm:t>
        <a:bodyPr/>
        <a:lstStyle/>
        <a:p>
          <a:r>
            <a:rPr lang="en-US" b="1"/>
            <a:t>Problem Statement and Requirements</a:t>
          </a:r>
          <a:endParaRPr lang="en-US"/>
        </a:p>
      </dgm:t>
    </dgm:pt>
    <dgm:pt modelId="{75BB3135-ACF2-4470-80D5-32BE1ECAB226}" type="parTrans" cxnId="{C7193CE0-78BE-4782-891C-868E92233357}">
      <dgm:prSet/>
      <dgm:spPr/>
      <dgm:t>
        <a:bodyPr/>
        <a:lstStyle/>
        <a:p>
          <a:endParaRPr lang="en-US"/>
        </a:p>
      </dgm:t>
    </dgm:pt>
    <dgm:pt modelId="{520D6267-E174-4682-8C32-FED3385C44F5}" type="sibTrans" cxnId="{C7193CE0-78BE-4782-891C-868E92233357}">
      <dgm:prSet/>
      <dgm:spPr/>
      <dgm:t>
        <a:bodyPr/>
        <a:lstStyle/>
        <a:p>
          <a:endParaRPr lang="en-US"/>
        </a:p>
      </dgm:t>
    </dgm:pt>
    <dgm:pt modelId="{FEA4512F-3706-442C-B099-7D035C5FA5A9}">
      <dgm:prSet/>
      <dgm:spPr/>
      <dgm:t>
        <a:bodyPr/>
        <a:lstStyle/>
        <a:p>
          <a:r>
            <a:rPr lang="en-US" b="1" dirty="0"/>
            <a:t>Flow and Entities Diagram</a:t>
          </a:r>
          <a:endParaRPr lang="en-US" dirty="0"/>
        </a:p>
      </dgm:t>
    </dgm:pt>
    <dgm:pt modelId="{7CFC2DE2-68C4-4EBD-BE75-79EC88C20B25}" type="parTrans" cxnId="{61B70E23-7CED-4FAC-9142-25823CC933DA}">
      <dgm:prSet/>
      <dgm:spPr/>
      <dgm:t>
        <a:bodyPr/>
        <a:lstStyle/>
        <a:p>
          <a:endParaRPr lang="en-US"/>
        </a:p>
      </dgm:t>
    </dgm:pt>
    <dgm:pt modelId="{0E065DCF-4E2E-4508-9C72-55F07B151D78}" type="sibTrans" cxnId="{61B70E23-7CED-4FAC-9142-25823CC933DA}">
      <dgm:prSet/>
      <dgm:spPr/>
      <dgm:t>
        <a:bodyPr/>
        <a:lstStyle/>
        <a:p>
          <a:endParaRPr lang="en-US"/>
        </a:p>
      </dgm:t>
    </dgm:pt>
    <dgm:pt modelId="{9DD75705-E6CB-4F77-80A6-0CD156732C6F}">
      <dgm:prSet/>
      <dgm:spPr/>
      <dgm:t>
        <a:bodyPr/>
        <a:lstStyle/>
        <a:p>
          <a:r>
            <a:rPr lang="en-US" b="1"/>
            <a:t>Tech Stack</a:t>
          </a:r>
          <a:endParaRPr lang="en-US"/>
        </a:p>
      </dgm:t>
    </dgm:pt>
    <dgm:pt modelId="{34A4603F-63B4-42CA-8285-358C7715D5CA}" type="parTrans" cxnId="{1A19B03D-A69E-4F60-B1E9-1E7D24005B20}">
      <dgm:prSet/>
      <dgm:spPr/>
      <dgm:t>
        <a:bodyPr/>
        <a:lstStyle/>
        <a:p>
          <a:endParaRPr lang="en-US"/>
        </a:p>
      </dgm:t>
    </dgm:pt>
    <dgm:pt modelId="{27007929-BD9D-4796-85B5-94763B02B8C6}" type="sibTrans" cxnId="{1A19B03D-A69E-4F60-B1E9-1E7D24005B20}">
      <dgm:prSet/>
      <dgm:spPr/>
      <dgm:t>
        <a:bodyPr/>
        <a:lstStyle/>
        <a:p>
          <a:endParaRPr lang="en-US"/>
        </a:p>
      </dgm:t>
    </dgm:pt>
    <dgm:pt modelId="{A2923FF9-45D4-4562-B41C-F1755F615200}">
      <dgm:prSet/>
      <dgm:spPr/>
      <dgm:t>
        <a:bodyPr/>
        <a:lstStyle/>
        <a:p>
          <a:r>
            <a:rPr lang="en-US" b="1"/>
            <a:t>Implementation and Methodology</a:t>
          </a:r>
          <a:endParaRPr lang="en-US"/>
        </a:p>
      </dgm:t>
    </dgm:pt>
    <dgm:pt modelId="{CC9ECC03-0F75-4896-A3E7-B9561FC65F5E}" type="parTrans" cxnId="{7027E052-5299-48B1-8673-CE280E31022A}">
      <dgm:prSet/>
      <dgm:spPr/>
      <dgm:t>
        <a:bodyPr/>
        <a:lstStyle/>
        <a:p>
          <a:endParaRPr lang="en-US"/>
        </a:p>
      </dgm:t>
    </dgm:pt>
    <dgm:pt modelId="{8C226E25-E112-4010-98C4-4BD441E5F7E0}" type="sibTrans" cxnId="{7027E052-5299-48B1-8673-CE280E31022A}">
      <dgm:prSet/>
      <dgm:spPr/>
      <dgm:t>
        <a:bodyPr/>
        <a:lstStyle/>
        <a:p>
          <a:endParaRPr lang="en-US"/>
        </a:p>
      </dgm:t>
    </dgm:pt>
    <dgm:pt modelId="{035EE4FF-E2FF-4EFD-A198-8D3B7EFFF516}">
      <dgm:prSet/>
      <dgm:spPr/>
      <dgm:t>
        <a:bodyPr/>
        <a:lstStyle/>
        <a:p>
          <a:r>
            <a:rPr lang="en-US" b="1"/>
            <a:t>Project Output</a:t>
          </a:r>
          <a:endParaRPr lang="en-US"/>
        </a:p>
      </dgm:t>
    </dgm:pt>
    <dgm:pt modelId="{12AB7DD7-A34C-4FCC-A355-BB9D1890E391}" type="parTrans" cxnId="{E8F3F2EE-85C9-454F-80F5-971A5CBD8DF5}">
      <dgm:prSet/>
      <dgm:spPr/>
      <dgm:t>
        <a:bodyPr/>
        <a:lstStyle/>
        <a:p>
          <a:endParaRPr lang="en-US"/>
        </a:p>
      </dgm:t>
    </dgm:pt>
    <dgm:pt modelId="{C2F32B39-96BA-4013-86A3-F138CBD92A52}" type="sibTrans" cxnId="{E8F3F2EE-85C9-454F-80F5-971A5CBD8DF5}">
      <dgm:prSet/>
      <dgm:spPr/>
      <dgm:t>
        <a:bodyPr/>
        <a:lstStyle/>
        <a:p>
          <a:endParaRPr lang="en-US"/>
        </a:p>
      </dgm:t>
    </dgm:pt>
    <dgm:pt modelId="{65105D5D-DB45-4D62-89E9-92CA3B4EBD7D}">
      <dgm:prSet/>
      <dgm:spPr/>
      <dgm:t>
        <a:bodyPr/>
        <a:lstStyle/>
        <a:p>
          <a:r>
            <a:rPr lang="en-US" b="1"/>
            <a:t>Learning Outcomes</a:t>
          </a:r>
          <a:endParaRPr lang="en-US"/>
        </a:p>
      </dgm:t>
    </dgm:pt>
    <dgm:pt modelId="{82374B1A-10C0-415F-82CF-18E8D79C3E2B}" type="parTrans" cxnId="{B8DB97BC-9E75-40AA-8A78-BEFD8BBCB75D}">
      <dgm:prSet/>
      <dgm:spPr/>
      <dgm:t>
        <a:bodyPr/>
        <a:lstStyle/>
        <a:p>
          <a:endParaRPr lang="en-US"/>
        </a:p>
      </dgm:t>
    </dgm:pt>
    <dgm:pt modelId="{089A30EC-F77E-43D0-BF86-EF65989008D3}" type="sibTrans" cxnId="{B8DB97BC-9E75-40AA-8A78-BEFD8BBCB75D}">
      <dgm:prSet/>
      <dgm:spPr/>
      <dgm:t>
        <a:bodyPr/>
        <a:lstStyle/>
        <a:p>
          <a:endParaRPr lang="en-US"/>
        </a:p>
      </dgm:t>
    </dgm:pt>
    <dgm:pt modelId="{CE46557A-D38C-48B9-8B53-EB49BF9CB167}">
      <dgm:prSet/>
      <dgm:spPr/>
      <dgm:t>
        <a:bodyPr/>
        <a:lstStyle/>
        <a:p>
          <a:r>
            <a:rPr lang="en-US" b="1"/>
            <a:t>Future Enhancements</a:t>
          </a:r>
          <a:endParaRPr lang="en-US"/>
        </a:p>
      </dgm:t>
    </dgm:pt>
    <dgm:pt modelId="{74F34221-343F-4041-ADD3-96340457074C}" type="parTrans" cxnId="{034F0C4C-D61F-4B99-A247-B7467BC7BE29}">
      <dgm:prSet/>
      <dgm:spPr/>
      <dgm:t>
        <a:bodyPr/>
        <a:lstStyle/>
        <a:p>
          <a:endParaRPr lang="en-US"/>
        </a:p>
      </dgm:t>
    </dgm:pt>
    <dgm:pt modelId="{DF7149CB-0F1A-4B96-ACDF-CAD568EB5089}" type="sibTrans" cxnId="{034F0C4C-D61F-4B99-A247-B7467BC7BE29}">
      <dgm:prSet/>
      <dgm:spPr/>
      <dgm:t>
        <a:bodyPr/>
        <a:lstStyle/>
        <a:p>
          <a:endParaRPr lang="en-US"/>
        </a:p>
      </dgm:t>
    </dgm:pt>
    <dgm:pt modelId="{0B4CF4C2-F163-4A2D-A047-CEFE679A4546}">
      <dgm:prSet/>
      <dgm:spPr/>
      <dgm:t>
        <a:bodyPr/>
        <a:lstStyle/>
        <a:p>
          <a:r>
            <a:rPr lang="en-US" b="1"/>
            <a:t>Individual Contributions</a:t>
          </a:r>
          <a:endParaRPr lang="en-US"/>
        </a:p>
      </dgm:t>
    </dgm:pt>
    <dgm:pt modelId="{29B1CF75-3F27-455E-AEEB-270F8B284D4C}" type="parTrans" cxnId="{4788BE75-EDCB-486B-9970-3CE724333A55}">
      <dgm:prSet/>
      <dgm:spPr/>
      <dgm:t>
        <a:bodyPr/>
        <a:lstStyle/>
        <a:p>
          <a:endParaRPr lang="en-US"/>
        </a:p>
      </dgm:t>
    </dgm:pt>
    <dgm:pt modelId="{424104A6-DA41-45D0-A624-23D1731B968E}" type="sibTrans" cxnId="{4788BE75-EDCB-486B-9970-3CE724333A55}">
      <dgm:prSet/>
      <dgm:spPr/>
      <dgm:t>
        <a:bodyPr/>
        <a:lstStyle/>
        <a:p>
          <a:endParaRPr lang="en-US"/>
        </a:p>
      </dgm:t>
    </dgm:pt>
    <dgm:pt modelId="{97CED589-DA6B-FE4E-99BD-1B30CEE3194B}" type="pres">
      <dgm:prSet presAssocID="{C8192C30-3E57-4724-A66A-9B73A3CC228A}" presName="vert0" presStyleCnt="0">
        <dgm:presLayoutVars>
          <dgm:dir/>
          <dgm:animOne val="branch"/>
          <dgm:animLvl val="lvl"/>
        </dgm:presLayoutVars>
      </dgm:prSet>
      <dgm:spPr/>
    </dgm:pt>
    <dgm:pt modelId="{2DBD6112-342A-FD4B-99A2-197198DCC8D2}" type="pres">
      <dgm:prSet presAssocID="{7DB6004F-4F81-47EE-B6A8-903B4853ECB2}" presName="thickLine" presStyleLbl="alignNode1" presStyleIdx="0" presStyleCnt="8"/>
      <dgm:spPr/>
    </dgm:pt>
    <dgm:pt modelId="{7E25E131-73D3-C642-9C89-083913E12FB8}" type="pres">
      <dgm:prSet presAssocID="{7DB6004F-4F81-47EE-B6A8-903B4853ECB2}" presName="horz1" presStyleCnt="0"/>
      <dgm:spPr/>
    </dgm:pt>
    <dgm:pt modelId="{57B193D7-F035-ED4B-89E9-2F6ABC9DFDA9}" type="pres">
      <dgm:prSet presAssocID="{7DB6004F-4F81-47EE-B6A8-903B4853ECB2}" presName="tx1" presStyleLbl="revTx" presStyleIdx="0" presStyleCnt="8"/>
      <dgm:spPr/>
    </dgm:pt>
    <dgm:pt modelId="{FA78FD8D-E404-CA48-9B94-2A8C68999A72}" type="pres">
      <dgm:prSet presAssocID="{7DB6004F-4F81-47EE-B6A8-903B4853ECB2}" presName="vert1" presStyleCnt="0"/>
      <dgm:spPr/>
    </dgm:pt>
    <dgm:pt modelId="{6DFA32BE-5F9E-9149-9723-6F518DC4827C}" type="pres">
      <dgm:prSet presAssocID="{FEA4512F-3706-442C-B099-7D035C5FA5A9}" presName="thickLine" presStyleLbl="alignNode1" presStyleIdx="1" presStyleCnt="8"/>
      <dgm:spPr/>
    </dgm:pt>
    <dgm:pt modelId="{DF0FE1D3-EC60-2144-9085-30CE55FD4905}" type="pres">
      <dgm:prSet presAssocID="{FEA4512F-3706-442C-B099-7D035C5FA5A9}" presName="horz1" presStyleCnt="0"/>
      <dgm:spPr/>
    </dgm:pt>
    <dgm:pt modelId="{58730257-9C84-B44E-BFE5-21E6CF80A02F}" type="pres">
      <dgm:prSet presAssocID="{FEA4512F-3706-442C-B099-7D035C5FA5A9}" presName="tx1" presStyleLbl="revTx" presStyleIdx="1" presStyleCnt="8"/>
      <dgm:spPr/>
    </dgm:pt>
    <dgm:pt modelId="{17B69344-D9B5-5749-88EA-46427BAFD50A}" type="pres">
      <dgm:prSet presAssocID="{FEA4512F-3706-442C-B099-7D035C5FA5A9}" presName="vert1" presStyleCnt="0"/>
      <dgm:spPr/>
    </dgm:pt>
    <dgm:pt modelId="{717A1564-BFFA-B641-88A0-BA929F3FDFF6}" type="pres">
      <dgm:prSet presAssocID="{9DD75705-E6CB-4F77-80A6-0CD156732C6F}" presName="thickLine" presStyleLbl="alignNode1" presStyleIdx="2" presStyleCnt="8"/>
      <dgm:spPr/>
    </dgm:pt>
    <dgm:pt modelId="{EBCF491F-5B12-4240-AACB-AB80F24003A9}" type="pres">
      <dgm:prSet presAssocID="{9DD75705-E6CB-4F77-80A6-0CD156732C6F}" presName="horz1" presStyleCnt="0"/>
      <dgm:spPr/>
    </dgm:pt>
    <dgm:pt modelId="{571B7005-7A32-B044-A411-582BF917B83A}" type="pres">
      <dgm:prSet presAssocID="{9DD75705-E6CB-4F77-80A6-0CD156732C6F}" presName="tx1" presStyleLbl="revTx" presStyleIdx="2" presStyleCnt="8"/>
      <dgm:spPr/>
    </dgm:pt>
    <dgm:pt modelId="{F95152C8-C844-9D41-AB4E-BCBFA0FC01DC}" type="pres">
      <dgm:prSet presAssocID="{9DD75705-E6CB-4F77-80A6-0CD156732C6F}" presName="vert1" presStyleCnt="0"/>
      <dgm:spPr/>
    </dgm:pt>
    <dgm:pt modelId="{309DCACA-A41B-7540-899F-724800ABB62B}" type="pres">
      <dgm:prSet presAssocID="{A2923FF9-45D4-4562-B41C-F1755F615200}" presName="thickLine" presStyleLbl="alignNode1" presStyleIdx="3" presStyleCnt="8"/>
      <dgm:spPr/>
    </dgm:pt>
    <dgm:pt modelId="{87385C2B-9ED2-BE49-8A22-2BBA97D7B103}" type="pres">
      <dgm:prSet presAssocID="{A2923FF9-45D4-4562-B41C-F1755F615200}" presName="horz1" presStyleCnt="0"/>
      <dgm:spPr/>
    </dgm:pt>
    <dgm:pt modelId="{A9FE595C-3183-2F43-9D31-6C855F7AA210}" type="pres">
      <dgm:prSet presAssocID="{A2923FF9-45D4-4562-B41C-F1755F615200}" presName="tx1" presStyleLbl="revTx" presStyleIdx="3" presStyleCnt="8"/>
      <dgm:spPr/>
    </dgm:pt>
    <dgm:pt modelId="{7EDB947C-A5CA-9C46-9B7B-95C58DDD54D1}" type="pres">
      <dgm:prSet presAssocID="{A2923FF9-45D4-4562-B41C-F1755F615200}" presName="vert1" presStyleCnt="0"/>
      <dgm:spPr/>
    </dgm:pt>
    <dgm:pt modelId="{4BC4159E-8BAD-FA4E-BD9E-3DA9240C606C}" type="pres">
      <dgm:prSet presAssocID="{035EE4FF-E2FF-4EFD-A198-8D3B7EFFF516}" presName="thickLine" presStyleLbl="alignNode1" presStyleIdx="4" presStyleCnt="8"/>
      <dgm:spPr/>
    </dgm:pt>
    <dgm:pt modelId="{1862869E-3F3A-7940-90CB-02E700F31D90}" type="pres">
      <dgm:prSet presAssocID="{035EE4FF-E2FF-4EFD-A198-8D3B7EFFF516}" presName="horz1" presStyleCnt="0"/>
      <dgm:spPr/>
    </dgm:pt>
    <dgm:pt modelId="{36C69B04-00BA-174D-99A8-ED135935A6BB}" type="pres">
      <dgm:prSet presAssocID="{035EE4FF-E2FF-4EFD-A198-8D3B7EFFF516}" presName="tx1" presStyleLbl="revTx" presStyleIdx="4" presStyleCnt="8"/>
      <dgm:spPr/>
    </dgm:pt>
    <dgm:pt modelId="{83AF6712-BAFE-9349-8FE1-3A79D8680931}" type="pres">
      <dgm:prSet presAssocID="{035EE4FF-E2FF-4EFD-A198-8D3B7EFFF516}" presName="vert1" presStyleCnt="0"/>
      <dgm:spPr/>
    </dgm:pt>
    <dgm:pt modelId="{D077DB72-E5CA-7941-9E1F-495686F007C5}" type="pres">
      <dgm:prSet presAssocID="{65105D5D-DB45-4D62-89E9-92CA3B4EBD7D}" presName="thickLine" presStyleLbl="alignNode1" presStyleIdx="5" presStyleCnt="8"/>
      <dgm:spPr/>
    </dgm:pt>
    <dgm:pt modelId="{52AFA5B4-1F2D-EE4B-AF17-12CDC63A287D}" type="pres">
      <dgm:prSet presAssocID="{65105D5D-DB45-4D62-89E9-92CA3B4EBD7D}" presName="horz1" presStyleCnt="0"/>
      <dgm:spPr/>
    </dgm:pt>
    <dgm:pt modelId="{108231C6-8F35-994D-8EF0-8B5D0F685CC6}" type="pres">
      <dgm:prSet presAssocID="{65105D5D-DB45-4D62-89E9-92CA3B4EBD7D}" presName="tx1" presStyleLbl="revTx" presStyleIdx="5" presStyleCnt="8"/>
      <dgm:spPr/>
    </dgm:pt>
    <dgm:pt modelId="{12C9A3F6-9E20-F541-95CF-CBBD32A70218}" type="pres">
      <dgm:prSet presAssocID="{65105D5D-DB45-4D62-89E9-92CA3B4EBD7D}" presName="vert1" presStyleCnt="0"/>
      <dgm:spPr/>
    </dgm:pt>
    <dgm:pt modelId="{98471771-3A01-5A4C-89C7-D92930BB72C8}" type="pres">
      <dgm:prSet presAssocID="{CE46557A-D38C-48B9-8B53-EB49BF9CB167}" presName="thickLine" presStyleLbl="alignNode1" presStyleIdx="6" presStyleCnt="8"/>
      <dgm:spPr/>
    </dgm:pt>
    <dgm:pt modelId="{1DA56BE8-3289-DE4E-A735-FB4CE816586F}" type="pres">
      <dgm:prSet presAssocID="{CE46557A-D38C-48B9-8B53-EB49BF9CB167}" presName="horz1" presStyleCnt="0"/>
      <dgm:spPr/>
    </dgm:pt>
    <dgm:pt modelId="{77FFC9C4-3262-C44F-814A-6F1DA602D1D7}" type="pres">
      <dgm:prSet presAssocID="{CE46557A-D38C-48B9-8B53-EB49BF9CB167}" presName="tx1" presStyleLbl="revTx" presStyleIdx="6" presStyleCnt="8"/>
      <dgm:spPr/>
    </dgm:pt>
    <dgm:pt modelId="{B7084321-E1ED-0046-869B-E349DB0DD16F}" type="pres">
      <dgm:prSet presAssocID="{CE46557A-D38C-48B9-8B53-EB49BF9CB167}" presName="vert1" presStyleCnt="0"/>
      <dgm:spPr/>
    </dgm:pt>
    <dgm:pt modelId="{E4EF0521-9E4C-7445-AE37-DF045B831466}" type="pres">
      <dgm:prSet presAssocID="{0B4CF4C2-F163-4A2D-A047-CEFE679A4546}" presName="thickLine" presStyleLbl="alignNode1" presStyleIdx="7" presStyleCnt="8"/>
      <dgm:spPr/>
    </dgm:pt>
    <dgm:pt modelId="{8C51C41E-E621-744C-BFB7-5F1F1C02D6D9}" type="pres">
      <dgm:prSet presAssocID="{0B4CF4C2-F163-4A2D-A047-CEFE679A4546}" presName="horz1" presStyleCnt="0"/>
      <dgm:spPr/>
    </dgm:pt>
    <dgm:pt modelId="{38FBD50E-B185-9240-842D-C82B97E3384B}" type="pres">
      <dgm:prSet presAssocID="{0B4CF4C2-F163-4A2D-A047-CEFE679A4546}" presName="tx1" presStyleLbl="revTx" presStyleIdx="7" presStyleCnt="8"/>
      <dgm:spPr/>
    </dgm:pt>
    <dgm:pt modelId="{E7BF97F7-E1EB-B647-A333-6D7D76BB3C69}" type="pres">
      <dgm:prSet presAssocID="{0B4CF4C2-F163-4A2D-A047-CEFE679A4546}" presName="vert1" presStyleCnt="0"/>
      <dgm:spPr/>
    </dgm:pt>
  </dgm:ptLst>
  <dgm:cxnLst>
    <dgm:cxn modelId="{7211271A-2D15-AC4A-99CD-9925CCE55556}" type="presOf" srcId="{CE46557A-D38C-48B9-8B53-EB49BF9CB167}" destId="{77FFC9C4-3262-C44F-814A-6F1DA602D1D7}" srcOrd="0" destOrd="0" presId="urn:microsoft.com/office/officeart/2008/layout/LinedList"/>
    <dgm:cxn modelId="{61B70E23-7CED-4FAC-9142-25823CC933DA}" srcId="{C8192C30-3E57-4724-A66A-9B73A3CC228A}" destId="{FEA4512F-3706-442C-B099-7D035C5FA5A9}" srcOrd="1" destOrd="0" parTransId="{7CFC2DE2-68C4-4EBD-BE75-79EC88C20B25}" sibTransId="{0E065DCF-4E2E-4508-9C72-55F07B151D78}"/>
    <dgm:cxn modelId="{1A19B03D-A69E-4F60-B1E9-1E7D24005B20}" srcId="{C8192C30-3E57-4724-A66A-9B73A3CC228A}" destId="{9DD75705-E6CB-4F77-80A6-0CD156732C6F}" srcOrd="2" destOrd="0" parTransId="{34A4603F-63B4-42CA-8285-358C7715D5CA}" sibTransId="{27007929-BD9D-4796-85B5-94763B02B8C6}"/>
    <dgm:cxn modelId="{034F0C4C-D61F-4B99-A247-B7467BC7BE29}" srcId="{C8192C30-3E57-4724-A66A-9B73A3CC228A}" destId="{CE46557A-D38C-48B9-8B53-EB49BF9CB167}" srcOrd="6" destOrd="0" parTransId="{74F34221-343F-4041-ADD3-96340457074C}" sibTransId="{DF7149CB-0F1A-4B96-ACDF-CAD568EB5089}"/>
    <dgm:cxn modelId="{7027E052-5299-48B1-8673-CE280E31022A}" srcId="{C8192C30-3E57-4724-A66A-9B73A3CC228A}" destId="{A2923FF9-45D4-4562-B41C-F1755F615200}" srcOrd="3" destOrd="0" parTransId="{CC9ECC03-0F75-4896-A3E7-B9561FC65F5E}" sibTransId="{8C226E25-E112-4010-98C4-4BD441E5F7E0}"/>
    <dgm:cxn modelId="{4788BE75-EDCB-486B-9970-3CE724333A55}" srcId="{C8192C30-3E57-4724-A66A-9B73A3CC228A}" destId="{0B4CF4C2-F163-4A2D-A047-CEFE679A4546}" srcOrd="7" destOrd="0" parTransId="{29B1CF75-3F27-455E-AEEB-270F8B284D4C}" sibTransId="{424104A6-DA41-45D0-A624-23D1731B968E}"/>
    <dgm:cxn modelId="{F53AD787-E27E-9646-B8D4-11DD1F44E4B0}" type="presOf" srcId="{0B4CF4C2-F163-4A2D-A047-CEFE679A4546}" destId="{38FBD50E-B185-9240-842D-C82B97E3384B}" srcOrd="0" destOrd="0" presId="urn:microsoft.com/office/officeart/2008/layout/LinedList"/>
    <dgm:cxn modelId="{CA50B28F-520E-4748-9C24-9D76C489D340}" type="presOf" srcId="{C8192C30-3E57-4724-A66A-9B73A3CC228A}" destId="{97CED589-DA6B-FE4E-99BD-1B30CEE3194B}" srcOrd="0" destOrd="0" presId="urn:microsoft.com/office/officeart/2008/layout/LinedList"/>
    <dgm:cxn modelId="{58F8A498-E974-184B-A200-A8996CA0A74C}" type="presOf" srcId="{65105D5D-DB45-4D62-89E9-92CA3B4EBD7D}" destId="{108231C6-8F35-994D-8EF0-8B5D0F685CC6}" srcOrd="0" destOrd="0" presId="urn:microsoft.com/office/officeart/2008/layout/LinedList"/>
    <dgm:cxn modelId="{B8DB97BC-9E75-40AA-8A78-BEFD8BBCB75D}" srcId="{C8192C30-3E57-4724-A66A-9B73A3CC228A}" destId="{65105D5D-DB45-4D62-89E9-92CA3B4EBD7D}" srcOrd="5" destOrd="0" parTransId="{82374B1A-10C0-415F-82CF-18E8D79C3E2B}" sibTransId="{089A30EC-F77E-43D0-BF86-EF65989008D3}"/>
    <dgm:cxn modelId="{6868C1D2-A12D-7B4A-9302-F8334F248083}" type="presOf" srcId="{9DD75705-E6CB-4F77-80A6-0CD156732C6F}" destId="{571B7005-7A32-B044-A411-582BF917B83A}" srcOrd="0" destOrd="0" presId="urn:microsoft.com/office/officeart/2008/layout/LinedList"/>
    <dgm:cxn modelId="{5CFA5FD9-17F9-494C-9425-1F485B7DB38A}" type="presOf" srcId="{035EE4FF-E2FF-4EFD-A198-8D3B7EFFF516}" destId="{36C69B04-00BA-174D-99A8-ED135935A6BB}" srcOrd="0" destOrd="0" presId="urn:microsoft.com/office/officeart/2008/layout/LinedList"/>
    <dgm:cxn modelId="{991B63DF-9C6A-9644-8A65-5F0AE9368B63}" type="presOf" srcId="{FEA4512F-3706-442C-B099-7D035C5FA5A9}" destId="{58730257-9C84-B44E-BFE5-21E6CF80A02F}" srcOrd="0" destOrd="0" presId="urn:microsoft.com/office/officeart/2008/layout/LinedList"/>
    <dgm:cxn modelId="{C7193CE0-78BE-4782-891C-868E92233357}" srcId="{C8192C30-3E57-4724-A66A-9B73A3CC228A}" destId="{7DB6004F-4F81-47EE-B6A8-903B4853ECB2}" srcOrd="0" destOrd="0" parTransId="{75BB3135-ACF2-4470-80D5-32BE1ECAB226}" sibTransId="{520D6267-E174-4682-8C32-FED3385C44F5}"/>
    <dgm:cxn modelId="{C51358E3-ECC8-E44A-8F51-8AFC9657434F}" type="presOf" srcId="{7DB6004F-4F81-47EE-B6A8-903B4853ECB2}" destId="{57B193D7-F035-ED4B-89E9-2F6ABC9DFDA9}" srcOrd="0" destOrd="0" presId="urn:microsoft.com/office/officeart/2008/layout/LinedList"/>
    <dgm:cxn modelId="{E8F3F2EE-85C9-454F-80F5-971A5CBD8DF5}" srcId="{C8192C30-3E57-4724-A66A-9B73A3CC228A}" destId="{035EE4FF-E2FF-4EFD-A198-8D3B7EFFF516}" srcOrd="4" destOrd="0" parTransId="{12AB7DD7-A34C-4FCC-A355-BB9D1890E391}" sibTransId="{C2F32B39-96BA-4013-86A3-F138CBD92A52}"/>
    <dgm:cxn modelId="{9A35BEF1-0182-AD4D-B169-2AB8E9723DE2}" type="presOf" srcId="{A2923FF9-45D4-4562-B41C-F1755F615200}" destId="{A9FE595C-3183-2F43-9D31-6C855F7AA210}" srcOrd="0" destOrd="0" presId="urn:microsoft.com/office/officeart/2008/layout/LinedList"/>
    <dgm:cxn modelId="{9D1EC1C8-AF71-2741-86CF-183D04ADB392}" type="presParOf" srcId="{97CED589-DA6B-FE4E-99BD-1B30CEE3194B}" destId="{2DBD6112-342A-FD4B-99A2-197198DCC8D2}" srcOrd="0" destOrd="0" presId="urn:microsoft.com/office/officeart/2008/layout/LinedList"/>
    <dgm:cxn modelId="{2B0D4850-107A-1847-90FF-B7FBD22F44D0}" type="presParOf" srcId="{97CED589-DA6B-FE4E-99BD-1B30CEE3194B}" destId="{7E25E131-73D3-C642-9C89-083913E12FB8}" srcOrd="1" destOrd="0" presId="urn:microsoft.com/office/officeart/2008/layout/LinedList"/>
    <dgm:cxn modelId="{ACBA811E-E40D-154B-8997-418D99F05BC5}" type="presParOf" srcId="{7E25E131-73D3-C642-9C89-083913E12FB8}" destId="{57B193D7-F035-ED4B-89E9-2F6ABC9DFDA9}" srcOrd="0" destOrd="0" presId="urn:microsoft.com/office/officeart/2008/layout/LinedList"/>
    <dgm:cxn modelId="{2E07B257-F4D1-7A4E-B63D-56A81F9A2F63}" type="presParOf" srcId="{7E25E131-73D3-C642-9C89-083913E12FB8}" destId="{FA78FD8D-E404-CA48-9B94-2A8C68999A72}" srcOrd="1" destOrd="0" presId="urn:microsoft.com/office/officeart/2008/layout/LinedList"/>
    <dgm:cxn modelId="{378CE8F4-2A0D-EB40-ABC4-BF15CFE86239}" type="presParOf" srcId="{97CED589-DA6B-FE4E-99BD-1B30CEE3194B}" destId="{6DFA32BE-5F9E-9149-9723-6F518DC4827C}" srcOrd="2" destOrd="0" presId="urn:microsoft.com/office/officeart/2008/layout/LinedList"/>
    <dgm:cxn modelId="{5119F0EC-8ED8-DE4E-8971-53701243084F}" type="presParOf" srcId="{97CED589-DA6B-FE4E-99BD-1B30CEE3194B}" destId="{DF0FE1D3-EC60-2144-9085-30CE55FD4905}" srcOrd="3" destOrd="0" presId="urn:microsoft.com/office/officeart/2008/layout/LinedList"/>
    <dgm:cxn modelId="{6A98F2AD-3C65-824D-B6D8-5074C46F7AAA}" type="presParOf" srcId="{DF0FE1D3-EC60-2144-9085-30CE55FD4905}" destId="{58730257-9C84-B44E-BFE5-21E6CF80A02F}" srcOrd="0" destOrd="0" presId="urn:microsoft.com/office/officeart/2008/layout/LinedList"/>
    <dgm:cxn modelId="{03EE64F3-7320-0B4A-8553-75FE6E93920F}" type="presParOf" srcId="{DF0FE1D3-EC60-2144-9085-30CE55FD4905}" destId="{17B69344-D9B5-5749-88EA-46427BAFD50A}" srcOrd="1" destOrd="0" presId="urn:microsoft.com/office/officeart/2008/layout/LinedList"/>
    <dgm:cxn modelId="{D98002F3-19DB-EA49-9343-BB9C0B3645D1}" type="presParOf" srcId="{97CED589-DA6B-FE4E-99BD-1B30CEE3194B}" destId="{717A1564-BFFA-B641-88A0-BA929F3FDFF6}" srcOrd="4" destOrd="0" presId="urn:microsoft.com/office/officeart/2008/layout/LinedList"/>
    <dgm:cxn modelId="{D979AED8-1F19-A54C-BAC2-C30DEB3E8C22}" type="presParOf" srcId="{97CED589-DA6B-FE4E-99BD-1B30CEE3194B}" destId="{EBCF491F-5B12-4240-AACB-AB80F24003A9}" srcOrd="5" destOrd="0" presId="urn:microsoft.com/office/officeart/2008/layout/LinedList"/>
    <dgm:cxn modelId="{34DFD3F2-6094-BA41-BE43-1289543D29BD}" type="presParOf" srcId="{EBCF491F-5B12-4240-AACB-AB80F24003A9}" destId="{571B7005-7A32-B044-A411-582BF917B83A}" srcOrd="0" destOrd="0" presId="urn:microsoft.com/office/officeart/2008/layout/LinedList"/>
    <dgm:cxn modelId="{7CE0DA05-B583-1B47-A025-3C864FC44CDC}" type="presParOf" srcId="{EBCF491F-5B12-4240-AACB-AB80F24003A9}" destId="{F95152C8-C844-9D41-AB4E-BCBFA0FC01DC}" srcOrd="1" destOrd="0" presId="urn:microsoft.com/office/officeart/2008/layout/LinedList"/>
    <dgm:cxn modelId="{9E817B35-2FA3-C748-8496-F0B5B0CF3A53}" type="presParOf" srcId="{97CED589-DA6B-FE4E-99BD-1B30CEE3194B}" destId="{309DCACA-A41B-7540-899F-724800ABB62B}" srcOrd="6" destOrd="0" presId="urn:microsoft.com/office/officeart/2008/layout/LinedList"/>
    <dgm:cxn modelId="{BCCD77FF-3A47-1D4B-BFFA-09E4505A720F}" type="presParOf" srcId="{97CED589-DA6B-FE4E-99BD-1B30CEE3194B}" destId="{87385C2B-9ED2-BE49-8A22-2BBA97D7B103}" srcOrd="7" destOrd="0" presId="urn:microsoft.com/office/officeart/2008/layout/LinedList"/>
    <dgm:cxn modelId="{06E4EBB4-1041-6447-9AA6-49F22E776601}" type="presParOf" srcId="{87385C2B-9ED2-BE49-8A22-2BBA97D7B103}" destId="{A9FE595C-3183-2F43-9D31-6C855F7AA210}" srcOrd="0" destOrd="0" presId="urn:microsoft.com/office/officeart/2008/layout/LinedList"/>
    <dgm:cxn modelId="{1D28CBAF-2947-C642-BB76-81C35F3E3A68}" type="presParOf" srcId="{87385C2B-9ED2-BE49-8A22-2BBA97D7B103}" destId="{7EDB947C-A5CA-9C46-9B7B-95C58DDD54D1}" srcOrd="1" destOrd="0" presId="urn:microsoft.com/office/officeart/2008/layout/LinedList"/>
    <dgm:cxn modelId="{05427FBE-E59B-2847-BEBC-E95C9EA9B482}" type="presParOf" srcId="{97CED589-DA6B-FE4E-99BD-1B30CEE3194B}" destId="{4BC4159E-8BAD-FA4E-BD9E-3DA9240C606C}" srcOrd="8" destOrd="0" presId="urn:microsoft.com/office/officeart/2008/layout/LinedList"/>
    <dgm:cxn modelId="{8CDF2D9F-55E2-C146-A2D9-A5570AEA3470}" type="presParOf" srcId="{97CED589-DA6B-FE4E-99BD-1B30CEE3194B}" destId="{1862869E-3F3A-7940-90CB-02E700F31D90}" srcOrd="9" destOrd="0" presId="urn:microsoft.com/office/officeart/2008/layout/LinedList"/>
    <dgm:cxn modelId="{277CC789-5AE6-A846-AEEE-CF17A27FAD9F}" type="presParOf" srcId="{1862869E-3F3A-7940-90CB-02E700F31D90}" destId="{36C69B04-00BA-174D-99A8-ED135935A6BB}" srcOrd="0" destOrd="0" presId="urn:microsoft.com/office/officeart/2008/layout/LinedList"/>
    <dgm:cxn modelId="{4EB864FD-E45C-B246-85B3-008EC6740D92}" type="presParOf" srcId="{1862869E-3F3A-7940-90CB-02E700F31D90}" destId="{83AF6712-BAFE-9349-8FE1-3A79D8680931}" srcOrd="1" destOrd="0" presId="urn:microsoft.com/office/officeart/2008/layout/LinedList"/>
    <dgm:cxn modelId="{7990D99F-28FA-B64B-AABA-692768AA5449}" type="presParOf" srcId="{97CED589-DA6B-FE4E-99BD-1B30CEE3194B}" destId="{D077DB72-E5CA-7941-9E1F-495686F007C5}" srcOrd="10" destOrd="0" presId="urn:microsoft.com/office/officeart/2008/layout/LinedList"/>
    <dgm:cxn modelId="{50127A7D-E560-4D4B-83C8-BEF52752AA13}" type="presParOf" srcId="{97CED589-DA6B-FE4E-99BD-1B30CEE3194B}" destId="{52AFA5B4-1F2D-EE4B-AF17-12CDC63A287D}" srcOrd="11" destOrd="0" presId="urn:microsoft.com/office/officeart/2008/layout/LinedList"/>
    <dgm:cxn modelId="{E8182997-C451-0D4C-BE6A-FAB5874EB2EF}" type="presParOf" srcId="{52AFA5B4-1F2D-EE4B-AF17-12CDC63A287D}" destId="{108231C6-8F35-994D-8EF0-8B5D0F685CC6}" srcOrd="0" destOrd="0" presId="urn:microsoft.com/office/officeart/2008/layout/LinedList"/>
    <dgm:cxn modelId="{AF14B6C2-1BBA-B349-B7D0-74EA69F70A21}" type="presParOf" srcId="{52AFA5B4-1F2D-EE4B-AF17-12CDC63A287D}" destId="{12C9A3F6-9E20-F541-95CF-CBBD32A70218}" srcOrd="1" destOrd="0" presId="urn:microsoft.com/office/officeart/2008/layout/LinedList"/>
    <dgm:cxn modelId="{47C18438-C4F8-6D41-B1EA-FB386BC7D495}" type="presParOf" srcId="{97CED589-DA6B-FE4E-99BD-1B30CEE3194B}" destId="{98471771-3A01-5A4C-89C7-D92930BB72C8}" srcOrd="12" destOrd="0" presId="urn:microsoft.com/office/officeart/2008/layout/LinedList"/>
    <dgm:cxn modelId="{C3A1CE54-0928-3642-9615-B686B7A72361}" type="presParOf" srcId="{97CED589-DA6B-FE4E-99BD-1B30CEE3194B}" destId="{1DA56BE8-3289-DE4E-A735-FB4CE816586F}" srcOrd="13" destOrd="0" presId="urn:microsoft.com/office/officeart/2008/layout/LinedList"/>
    <dgm:cxn modelId="{56612095-8048-9B40-8FFE-729784F63814}" type="presParOf" srcId="{1DA56BE8-3289-DE4E-A735-FB4CE816586F}" destId="{77FFC9C4-3262-C44F-814A-6F1DA602D1D7}" srcOrd="0" destOrd="0" presId="urn:microsoft.com/office/officeart/2008/layout/LinedList"/>
    <dgm:cxn modelId="{F754A8BC-69F9-A545-BE0E-FF1BFC9CAF0A}" type="presParOf" srcId="{1DA56BE8-3289-DE4E-A735-FB4CE816586F}" destId="{B7084321-E1ED-0046-869B-E349DB0DD16F}" srcOrd="1" destOrd="0" presId="urn:microsoft.com/office/officeart/2008/layout/LinedList"/>
    <dgm:cxn modelId="{282F6927-C58B-164B-ACF2-1A0922CD5EE8}" type="presParOf" srcId="{97CED589-DA6B-FE4E-99BD-1B30CEE3194B}" destId="{E4EF0521-9E4C-7445-AE37-DF045B831466}" srcOrd="14" destOrd="0" presId="urn:microsoft.com/office/officeart/2008/layout/LinedList"/>
    <dgm:cxn modelId="{15D0F4AF-D923-F341-86FA-5D8EA791967B}" type="presParOf" srcId="{97CED589-DA6B-FE4E-99BD-1B30CEE3194B}" destId="{8C51C41E-E621-744C-BFB7-5F1F1C02D6D9}" srcOrd="15" destOrd="0" presId="urn:microsoft.com/office/officeart/2008/layout/LinedList"/>
    <dgm:cxn modelId="{A3B6262E-7F07-4C40-8945-302859F7E788}" type="presParOf" srcId="{8C51C41E-E621-744C-BFB7-5F1F1C02D6D9}" destId="{38FBD50E-B185-9240-842D-C82B97E3384B}" srcOrd="0" destOrd="0" presId="urn:microsoft.com/office/officeart/2008/layout/LinedList"/>
    <dgm:cxn modelId="{8D46FDFA-3B88-EE41-AB84-647531AF51C6}" type="presParOf" srcId="{8C51C41E-E621-744C-BFB7-5F1F1C02D6D9}" destId="{E7BF97F7-E1EB-B647-A333-6D7D76BB3C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A3E23-6279-4967-97BF-3FAF99ED0D4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C6A5B2A-5A12-45D5-9B46-F607AF27ED46}">
      <dgm:prSet/>
      <dgm:spPr/>
      <dgm:t>
        <a:bodyPr/>
        <a:lstStyle/>
        <a:p>
          <a:r>
            <a:rPr lang="en-US"/>
            <a:t>Able to understand different Design patterns and MVC architecture along with different object-oriented principles.</a:t>
          </a:r>
        </a:p>
      </dgm:t>
    </dgm:pt>
    <dgm:pt modelId="{B64CC38D-B726-41F2-B2A9-EFC420017FF3}" type="parTrans" cxnId="{7A526AD6-A6AC-42BA-9AFC-D384049BFC90}">
      <dgm:prSet/>
      <dgm:spPr/>
      <dgm:t>
        <a:bodyPr/>
        <a:lstStyle/>
        <a:p>
          <a:endParaRPr lang="en-US"/>
        </a:p>
      </dgm:t>
    </dgm:pt>
    <dgm:pt modelId="{76CF3CB4-D406-4760-B734-7B626314841A}" type="sibTrans" cxnId="{7A526AD6-A6AC-42BA-9AFC-D384049BFC90}">
      <dgm:prSet/>
      <dgm:spPr/>
      <dgm:t>
        <a:bodyPr/>
        <a:lstStyle/>
        <a:p>
          <a:endParaRPr lang="en-US"/>
        </a:p>
      </dgm:t>
    </dgm:pt>
    <dgm:pt modelId="{895E49D0-DE67-41AC-A684-D9660A709CA3}">
      <dgm:prSet/>
      <dgm:spPr/>
      <dgm:t>
        <a:bodyPr/>
        <a:lstStyle/>
        <a:p>
          <a:r>
            <a:rPr lang="en-US"/>
            <a:t>Development of a GUI using Java Swing for an Online Store .</a:t>
          </a:r>
        </a:p>
      </dgm:t>
    </dgm:pt>
    <dgm:pt modelId="{5908BEAE-5FA9-427E-896F-775DB0A42CB1}" type="parTrans" cxnId="{E41EFBAB-B213-4585-B7D1-EC83714CD882}">
      <dgm:prSet/>
      <dgm:spPr/>
      <dgm:t>
        <a:bodyPr/>
        <a:lstStyle/>
        <a:p>
          <a:endParaRPr lang="en-US"/>
        </a:p>
      </dgm:t>
    </dgm:pt>
    <dgm:pt modelId="{62128F5D-A263-47DA-BF1A-EC5BD4F2876E}" type="sibTrans" cxnId="{E41EFBAB-B213-4585-B7D1-EC83714CD882}">
      <dgm:prSet/>
      <dgm:spPr/>
      <dgm:t>
        <a:bodyPr/>
        <a:lstStyle/>
        <a:p>
          <a:endParaRPr lang="en-US"/>
        </a:p>
      </dgm:t>
    </dgm:pt>
    <dgm:pt modelId="{384452CE-55CF-4CE9-A56F-00C27BC5BBAB}">
      <dgm:prSet/>
      <dgm:spPr/>
      <dgm:t>
        <a:bodyPr/>
        <a:lstStyle/>
        <a:p>
          <a:r>
            <a:rPr lang="en-US"/>
            <a:t>Handling different exceptions that could occur in the Backend part.</a:t>
          </a:r>
        </a:p>
      </dgm:t>
    </dgm:pt>
    <dgm:pt modelId="{BED6DEEA-815F-4674-94FC-AA7D4DE0F5C5}" type="parTrans" cxnId="{E1876E70-B3B3-4E25-BC00-3EC445FA22ED}">
      <dgm:prSet/>
      <dgm:spPr/>
      <dgm:t>
        <a:bodyPr/>
        <a:lstStyle/>
        <a:p>
          <a:endParaRPr lang="en-US"/>
        </a:p>
      </dgm:t>
    </dgm:pt>
    <dgm:pt modelId="{0447D42E-FB78-45AD-B470-9839A46961D1}" type="sibTrans" cxnId="{E1876E70-B3B3-4E25-BC00-3EC445FA22ED}">
      <dgm:prSet/>
      <dgm:spPr/>
      <dgm:t>
        <a:bodyPr/>
        <a:lstStyle/>
        <a:p>
          <a:endParaRPr lang="en-US"/>
        </a:p>
      </dgm:t>
    </dgm:pt>
    <dgm:pt modelId="{50AE68ED-D99F-4F3E-95B8-DFD48EDFF620}">
      <dgm:prSet/>
      <dgm:spPr/>
      <dgm:t>
        <a:bodyPr/>
        <a:lstStyle/>
        <a:p>
          <a:r>
            <a:rPr lang="en-US"/>
            <a:t>Understanding Java’s File Handling functionalities.</a:t>
          </a:r>
        </a:p>
      </dgm:t>
    </dgm:pt>
    <dgm:pt modelId="{75654806-9D97-4281-9352-1B92F3CEED99}" type="parTrans" cxnId="{D64111BD-8FF6-46AC-8839-727805D64530}">
      <dgm:prSet/>
      <dgm:spPr/>
      <dgm:t>
        <a:bodyPr/>
        <a:lstStyle/>
        <a:p>
          <a:endParaRPr lang="en-US"/>
        </a:p>
      </dgm:t>
    </dgm:pt>
    <dgm:pt modelId="{2FFEB6C1-D8DC-4EC8-8359-A129DE3CE41C}" type="sibTrans" cxnId="{D64111BD-8FF6-46AC-8839-727805D64530}">
      <dgm:prSet/>
      <dgm:spPr/>
      <dgm:t>
        <a:bodyPr/>
        <a:lstStyle/>
        <a:p>
          <a:endParaRPr lang="en-US"/>
        </a:p>
      </dgm:t>
    </dgm:pt>
    <dgm:pt modelId="{E6FF9E16-3C34-4164-BFF1-2C5D35D3E128}">
      <dgm:prSet/>
      <dgm:spPr/>
      <dgm:t>
        <a:bodyPr/>
        <a:lstStyle/>
        <a:p>
          <a:r>
            <a:rPr lang="en-US"/>
            <a:t>Understanding Entities and their relationship.</a:t>
          </a:r>
        </a:p>
      </dgm:t>
    </dgm:pt>
    <dgm:pt modelId="{B76C1519-BC87-4A82-9C19-DCE592072002}" type="parTrans" cxnId="{1970A20C-D96A-4FA3-A3E9-F2CDB23C7A5A}">
      <dgm:prSet/>
      <dgm:spPr/>
      <dgm:t>
        <a:bodyPr/>
        <a:lstStyle/>
        <a:p>
          <a:endParaRPr lang="en-US"/>
        </a:p>
      </dgm:t>
    </dgm:pt>
    <dgm:pt modelId="{6F422DE8-05A4-44AE-BCB3-8A547744638D}" type="sibTrans" cxnId="{1970A20C-D96A-4FA3-A3E9-F2CDB23C7A5A}">
      <dgm:prSet/>
      <dgm:spPr/>
      <dgm:t>
        <a:bodyPr/>
        <a:lstStyle/>
        <a:p>
          <a:endParaRPr lang="en-US"/>
        </a:p>
      </dgm:t>
    </dgm:pt>
    <dgm:pt modelId="{3D8D69AE-1AB6-054D-A729-4F431040118D}" type="pres">
      <dgm:prSet presAssocID="{52CA3E23-6279-4967-97BF-3FAF99ED0D48}" presName="linear" presStyleCnt="0">
        <dgm:presLayoutVars>
          <dgm:animLvl val="lvl"/>
          <dgm:resizeHandles val="exact"/>
        </dgm:presLayoutVars>
      </dgm:prSet>
      <dgm:spPr/>
    </dgm:pt>
    <dgm:pt modelId="{1FF46245-6411-F844-9312-8AD360BDA1A9}" type="pres">
      <dgm:prSet presAssocID="{AC6A5B2A-5A12-45D5-9B46-F607AF27ED4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7CB4741-3C0D-D840-9D33-CA75C2C4426A}" type="pres">
      <dgm:prSet presAssocID="{76CF3CB4-D406-4760-B734-7B626314841A}" presName="spacer" presStyleCnt="0"/>
      <dgm:spPr/>
    </dgm:pt>
    <dgm:pt modelId="{CD9491BD-8533-4B47-9C2B-DAFE8D0C8981}" type="pres">
      <dgm:prSet presAssocID="{895E49D0-DE67-41AC-A684-D9660A709CA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A61BC85-1B08-F946-A5AB-34B20F99C9F7}" type="pres">
      <dgm:prSet presAssocID="{62128F5D-A263-47DA-BF1A-EC5BD4F2876E}" presName="spacer" presStyleCnt="0"/>
      <dgm:spPr/>
    </dgm:pt>
    <dgm:pt modelId="{93F791F8-4C9A-6740-A74D-03C3D8DE06F0}" type="pres">
      <dgm:prSet presAssocID="{384452CE-55CF-4CE9-A56F-00C27BC5BB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A7EEACF-4A2E-0C47-9166-4A3C82D39F33}" type="pres">
      <dgm:prSet presAssocID="{0447D42E-FB78-45AD-B470-9839A46961D1}" presName="spacer" presStyleCnt="0"/>
      <dgm:spPr/>
    </dgm:pt>
    <dgm:pt modelId="{6D848EB1-98C9-DB43-9E74-D0B40497CF81}" type="pres">
      <dgm:prSet presAssocID="{50AE68ED-D99F-4F3E-95B8-DFD48EDFF62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6520627-19E5-BA4A-A3A5-F00D5E658696}" type="pres">
      <dgm:prSet presAssocID="{2FFEB6C1-D8DC-4EC8-8359-A129DE3CE41C}" presName="spacer" presStyleCnt="0"/>
      <dgm:spPr/>
    </dgm:pt>
    <dgm:pt modelId="{97ADDFD4-6EE6-6B40-906E-E06CB0267FB9}" type="pres">
      <dgm:prSet presAssocID="{E6FF9E16-3C34-4164-BFF1-2C5D35D3E12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970A20C-D96A-4FA3-A3E9-F2CDB23C7A5A}" srcId="{52CA3E23-6279-4967-97BF-3FAF99ED0D48}" destId="{E6FF9E16-3C34-4164-BFF1-2C5D35D3E128}" srcOrd="4" destOrd="0" parTransId="{B76C1519-BC87-4A82-9C19-DCE592072002}" sibTransId="{6F422DE8-05A4-44AE-BCB3-8A547744638D}"/>
    <dgm:cxn modelId="{2EDB3E29-9C74-6C4A-B175-EEF52B351D07}" type="presOf" srcId="{50AE68ED-D99F-4F3E-95B8-DFD48EDFF620}" destId="{6D848EB1-98C9-DB43-9E74-D0B40497CF81}" srcOrd="0" destOrd="0" presId="urn:microsoft.com/office/officeart/2005/8/layout/vList2"/>
    <dgm:cxn modelId="{EE05EA30-9952-9F40-B1BC-9487D118703A}" type="presOf" srcId="{895E49D0-DE67-41AC-A684-D9660A709CA3}" destId="{CD9491BD-8533-4B47-9C2B-DAFE8D0C8981}" srcOrd="0" destOrd="0" presId="urn:microsoft.com/office/officeart/2005/8/layout/vList2"/>
    <dgm:cxn modelId="{FD90515C-98DE-4C45-8F6C-FDAB363CF916}" type="presOf" srcId="{E6FF9E16-3C34-4164-BFF1-2C5D35D3E128}" destId="{97ADDFD4-6EE6-6B40-906E-E06CB0267FB9}" srcOrd="0" destOrd="0" presId="urn:microsoft.com/office/officeart/2005/8/layout/vList2"/>
    <dgm:cxn modelId="{2851B36B-28AB-4042-8226-64FA5720AAAE}" type="presOf" srcId="{AC6A5B2A-5A12-45D5-9B46-F607AF27ED46}" destId="{1FF46245-6411-F844-9312-8AD360BDA1A9}" srcOrd="0" destOrd="0" presId="urn:microsoft.com/office/officeart/2005/8/layout/vList2"/>
    <dgm:cxn modelId="{E1876E70-B3B3-4E25-BC00-3EC445FA22ED}" srcId="{52CA3E23-6279-4967-97BF-3FAF99ED0D48}" destId="{384452CE-55CF-4CE9-A56F-00C27BC5BBAB}" srcOrd="2" destOrd="0" parTransId="{BED6DEEA-815F-4674-94FC-AA7D4DE0F5C5}" sibTransId="{0447D42E-FB78-45AD-B470-9839A46961D1}"/>
    <dgm:cxn modelId="{A481AB85-E8FD-7B46-B745-458F80215BD9}" type="presOf" srcId="{384452CE-55CF-4CE9-A56F-00C27BC5BBAB}" destId="{93F791F8-4C9A-6740-A74D-03C3D8DE06F0}" srcOrd="0" destOrd="0" presId="urn:microsoft.com/office/officeart/2005/8/layout/vList2"/>
    <dgm:cxn modelId="{15E34488-7FA1-EE40-B551-D0BA1B29A7F1}" type="presOf" srcId="{52CA3E23-6279-4967-97BF-3FAF99ED0D48}" destId="{3D8D69AE-1AB6-054D-A729-4F431040118D}" srcOrd="0" destOrd="0" presId="urn:microsoft.com/office/officeart/2005/8/layout/vList2"/>
    <dgm:cxn modelId="{E41EFBAB-B213-4585-B7D1-EC83714CD882}" srcId="{52CA3E23-6279-4967-97BF-3FAF99ED0D48}" destId="{895E49D0-DE67-41AC-A684-D9660A709CA3}" srcOrd="1" destOrd="0" parTransId="{5908BEAE-5FA9-427E-896F-775DB0A42CB1}" sibTransId="{62128F5D-A263-47DA-BF1A-EC5BD4F2876E}"/>
    <dgm:cxn modelId="{D64111BD-8FF6-46AC-8839-727805D64530}" srcId="{52CA3E23-6279-4967-97BF-3FAF99ED0D48}" destId="{50AE68ED-D99F-4F3E-95B8-DFD48EDFF620}" srcOrd="3" destOrd="0" parTransId="{75654806-9D97-4281-9352-1B92F3CEED99}" sibTransId="{2FFEB6C1-D8DC-4EC8-8359-A129DE3CE41C}"/>
    <dgm:cxn modelId="{7A526AD6-A6AC-42BA-9AFC-D384049BFC90}" srcId="{52CA3E23-6279-4967-97BF-3FAF99ED0D48}" destId="{AC6A5B2A-5A12-45D5-9B46-F607AF27ED46}" srcOrd="0" destOrd="0" parTransId="{B64CC38D-B726-41F2-B2A9-EFC420017FF3}" sibTransId="{76CF3CB4-D406-4760-B734-7B626314841A}"/>
    <dgm:cxn modelId="{5F993091-947E-5F4F-8BC1-1511576C275F}" type="presParOf" srcId="{3D8D69AE-1AB6-054D-A729-4F431040118D}" destId="{1FF46245-6411-F844-9312-8AD360BDA1A9}" srcOrd="0" destOrd="0" presId="urn:microsoft.com/office/officeart/2005/8/layout/vList2"/>
    <dgm:cxn modelId="{AF9E3D3C-3DE1-1E42-B916-F36B02AF857D}" type="presParOf" srcId="{3D8D69AE-1AB6-054D-A729-4F431040118D}" destId="{27CB4741-3C0D-D840-9D33-CA75C2C4426A}" srcOrd="1" destOrd="0" presId="urn:microsoft.com/office/officeart/2005/8/layout/vList2"/>
    <dgm:cxn modelId="{C2084AA3-67EC-E743-B4A4-996CEA0AC9F9}" type="presParOf" srcId="{3D8D69AE-1AB6-054D-A729-4F431040118D}" destId="{CD9491BD-8533-4B47-9C2B-DAFE8D0C8981}" srcOrd="2" destOrd="0" presId="urn:microsoft.com/office/officeart/2005/8/layout/vList2"/>
    <dgm:cxn modelId="{DA6F5E0A-C9B1-444B-AF5C-E73341C3E083}" type="presParOf" srcId="{3D8D69AE-1AB6-054D-A729-4F431040118D}" destId="{EA61BC85-1B08-F946-A5AB-34B20F99C9F7}" srcOrd="3" destOrd="0" presId="urn:microsoft.com/office/officeart/2005/8/layout/vList2"/>
    <dgm:cxn modelId="{B5CFB0A3-0D09-8E44-9EFB-3F107E6DBC52}" type="presParOf" srcId="{3D8D69AE-1AB6-054D-A729-4F431040118D}" destId="{93F791F8-4C9A-6740-A74D-03C3D8DE06F0}" srcOrd="4" destOrd="0" presId="urn:microsoft.com/office/officeart/2005/8/layout/vList2"/>
    <dgm:cxn modelId="{0DFF7D92-59D0-5345-91D9-DA66FDB35CB2}" type="presParOf" srcId="{3D8D69AE-1AB6-054D-A729-4F431040118D}" destId="{1A7EEACF-4A2E-0C47-9166-4A3C82D39F33}" srcOrd="5" destOrd="0" presId="urn:microsoft.com/office/officeart/2005/8/layout/vList2"/>
    <dgm:cxn modelId="{894AE9D4-77F5-C748-898E-A72FF1AD2AF9}" type="presParOf" srcId="{3D8D69AE-1AB6-054D-A729-4F431040118D}" destId="{6D848EB1-98C9-DB43-9E74-D0B40497CF81}" srcOrd="6" destOrd="0" presId="urn:microsoft.com/office/officeart/2005/8/layout/vList2"/>
    <dgm:cxn modelId="{CC184ADD-3BDC-274D-8BD5-5D06F35F1479}" type="presParOf" srcId="{3D8D69AE-1AB6-054D-A729-4F431040118D}" destId="{86520627-19E5-BA4A-A3A5-F00D5E658696}" srcOrd="7" destOrd="0" presId="urn:microsoft.com/office/officeart/2005/8/layout/vList2"/>
    <dgm:cxn modelId="{969BCEA5-ED87-8D43-94AC-7D16B18430C9}" type="presParOf" srcId="{3D8D69AE-1AB6-054D-A729-4F431040118D}" destId="{97ADDFD4-6EE6-6B40-906E-E06CB0267FB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86DEDB-1698-49BF-8827-F700FA1AA07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660B14-44C4-4FE4-8A91-725EA70B0B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more interactive UI can be developed by integrating frontend technologies such as HTML, CSS, JavaScript, React or Angular. </a:t>
          </a:r>
        </a:p>
      </dgm:t>
    </dgm:pt>
    <dgm:pt modelId="{40E2ED40-D60C-4A9D-B245-51D6D2525656}" type="parTrans" cxnId="{E2E554C7-01CA-4C01-BC79-5A9D3DAFF962}">
      <dgm:prSet/>
      <dgm:spPr/>
      <dgm:t>
        <a:bodyPr/>
        <a:lstStyle/>
        <a:p>
          <a:endParaRPr lang="en-US"/>
        </a:p>
      </dgm:t>
    </dgm:pt>
    <dgm:pt modelId="{4BFEB2AF-7FDB-4A5E-9176-F37083FBFD8E}" type="sibTrans" cxnId="{E2E554C7-01CA-4C01-BC79-5A9D3DAFF962}">
      <dgm:prSet/>
      <dgm:spPr/>
      <dgm:t>
        <a:bodyPr/>
        <a:lstStyle/>
        <a:p>
          <a:endParaRPr lang="en-US"/>
        </a:p>
      </dgm:t>
    </dgm:pt>
    <dgm:pt modelId="{9820E9C2-5427-4BE4-848A-EF24611552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</a:t>
          </a:r>
          <a:r>
            <a:rPr lang="en-US" baseline="0" dirty="0"/>
            <a:t> Dashboard can be added for the Retailer to analyze the best selling products.</a:t>
          </a:r>
          <a:endParaRPr lang="en-US" dirty="0"/>
        </a:p>
      </dgm:t>
    </dgm:pt>
    <dgm:pt modelId="{175AEE1F-2D4D-44ED-AFD5-E8424FB27193}" type="parTrans" cxnId="{38166E88-E7FE-4B42-8F33-8071703C2642}">
      <dgm:prSet/>
      <dgm:spPr/>
      <dgm:t>
        <a:bodyPr/>
        <a:lstStyle/>
        <a:p>
          <a:endParaRPr lang="en-US"/>
        </a:p>
      </dgm:t>
    </dgm:pt>
    <dgm:pt modelId="{663ECEE5-B704-4365-BF1B-92FF80D2640A}" type="sibTrans" cxnId="{38166E88-E7FE-4B42-8F33-8071703C2642}">
      <dgm:prSet/>
      <dgm:spPr/>
      <dgm:t>
        <a:bodyPr/>
        <a:lstStyle/>
        <a:p>
          <a:endParaRPr lang="en-US"/>
        </a:p>
      </dgm:t>
    </dgm:pt>
    <dgm:pt modelId="{0280B9B2-F81D-4743-B0A0-FC99878349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Hosting the application in Cloud platform .</a:t>
          </a:r>
        </a:p>
      </dgm:t>
    </dgm:pt>
    <dgm:pt modelId="{F1832BBB-266F-4D76-9827-86ED0A9889E7}" type="parTrans" cxnId="{B48C11A3-CA0F-43E0-98B0-26C5B21EE5C4}">
      <dgm:prSet/>
      <dgm:spPr/>
      <dgm:t>
        <a:bodyPr/>
        <a:lstStyle/>
        <a:p>
          <a:endParaRPr lang="en-US"/>
        </a:p>
      </dgm:t>
    </dgm:pt>
    <dgm:pt modelId="{C3CD6205-ABCB-485B-B722-528E3647C0E1}" type="sibTrans" cxnId="{B48C11A3-CA0F-43E0-98B0-26C5B21EE5C4}">
      <dgm:prSet/>
      <dgm:spPr/>
      <dgm:t>
        <a:bodyPr/>
        <a:lstStyle/>
        <a:p>
          <a:endParaRPr lang="en-US"/>
        </a:p>
      </dgm:t>
    </dgm:pt>
    <dgm:pt modelId="{C8EC8135-C9FE-48E6-8E13-D8654EB73C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database can be Integrated for more efficient data handling.</a:t>
          </a:r>
        </a:p>
      </dgm:t>
    </dgm:pt>
    <dgm:pt modelId="{C40EC805-CBD3-4C68-9F1D-81037222DD1F}" type="parTrans" cxnId="{0A94993D-F9CD-402A-920B-C6B139853979}">
      <dgm:prSet/>
      <dgm:spPr/>
      <dgm:t>
        <a:bodyPr/>
        <a:lstStyle/>
        <a:p>
          <a:endParaRPr lang="en-US"/>
        </a:p>
      </dgm:t>
    </dgm:pt>
    <dgm:pt modelId="{9C80C1E0-2528-4BBB-B298-27A20530D0BC}" type="sibTrans" cxnId="{0A94993D-F9CD-402A-920B-C6B139853979}">
      <dgm:prSet/>
      <dgm:spPr/>
      <dgm:t>
        <a:bodyPr/>
        <a:lstStyle/>
        <a:p>
          <a:endParaRPr lang="en-US"/>
        </a:p>
      </dgm:t>
    </dgm:pt>
    <dgm:pt modelId="{1E722D6B-2DEB-46DE-BF53-C52CA3B7D0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Integrating ML models for suggesting products to the customers.</a:t>
          </a:r>
        </a:p>
      </dgm:t>
    </dgm:pt>
    <dgm:pt modelId="{AA47E8F4-C143-4A99-9C6E-BDE778713ABE}" type="parTrans" cxnId="{DE2006E6-9B82-4998-BF54-059793AA602A}">
      <dgm:prSet/>
      <dgm:spPr/>
      <dgm:t>
        <a:bodyPr/>
        <a:lstStyle/>
        <a:p>
          <a:endParaRPr lang="en-US"/>
        </a:p>
      </dgm:t>
    </dgm:pt>
    <dgm:pt modelId="{19C62A8A-1245-4EA0-8223-2DD5827A713B}" type="sibTrans" cxnId="{DE2006E6-9B82-4998-BF54-059793AA602A}">
      <dgm:prSet/>
      <dgm:spPr/>
      <dgm:t>
        <a:bodyPr/>
        <a:lstStyle/>
        <a:p>
          <a:endParaRPr lang="en-US"/>
        </a:p>
      </dgm:t>
    </dgm:pt>
    <dgm:pt modelId="{8581A4E5-E588-4F7B-9494-CE4D1B04F5A9}" type="pres">
      <dgm:prSet presAssocID="{9086DEDB-1698-49BF-8827-F700FA1AA07E}" presName="root" presStyleCnt="0">
        <dgm:presLayoutVars>
          <dgm:dir/>
          <dgm:resizeHandles val="exact"/>
        </dgm:presLayoutVars>
      </dgm:prSet>
      <dgm:spPr/>
    </dgm:pt>
    <dgm:pt modelId="{64396B7E-1FF9-4309-BF09-5D2D46A75E95}" type="pres">
      <dgm:prSet presAssocID="{80660B14-44C4-4FE4-8A91-725EA70B0BB1}" presName="compNode" presStyleCnt="0"/>
      <dgm:spPr/>
    </dgm:pt>
    <dgm:pt modelId="{BACE4D61-DE2F-496D-8ED5-0E0C39355F0A}" type="pres">
      <dgm:prSet presAssocID="{80660B14-44C4-4FE4-8A91-725EA70B0BB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776B7E9-485C-4413-90EA-70F8DB303422}" type="pres">
      <dgm:prSet presAssocID="{80660B14-44C4-4FE4-8A91-725EA70B0BB1}" presName="spaceRect" presStyleCnt="0"/>
      <dgm:spPr/>
    </dgm:pt>
    <dgm:pt modelId="{311A6D66-8D30-493D-AA36-C9F0639E56EA}" type="pres">
      <dgm:prSet presAssocID="{80660B14-44C4-4FE4-8A91-725EA70B0BB1}" presName="textRect" presStyleLbl="revTx" presStyleIdx="0" presStyleCnt="5">
        <dgm:presLayoutVars>
          <dgm:chMax val="1"/>
          <dgm:chPref val="1"/>
        </dgm:presLayoutVars>
      </dgm:prSet>
      <dgm:spPr/>
    </dgm:pt>
    <dgm:pt modelId="{C0F30C46-FAC7-4B29-BB75-DE8EDF05A408}" type="pres">
      <dgm:prSet presAssocID="{4BFEB2AF-7FDB-4A5E-9176-F37083FBFD8E}" presName="sibTrans" presStyleCnt="0"/>
      <dgm:spPr/>
    </dgm:pt>
    <dgm:pt modelId="{79E9E844-A6C4-4F73-8634-B7866562CE02}" type="pres">
      <dgm:prSet presAssocID="{9820E9C2-5427-4BE4-848A-EF246115520C}" presName="compNode" presStyleCnt="0"/>
      <dgm:spPr/>
    </dgm:pt>
    <dgm:pt modelId="{CEEAFF7A-3F97-4833-94CD-769EF8B3606B}" type="pres">
      <dgm:prSet presAssocID="{9820E9C2-5427-4BE4-848A-EF24611552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B8F7856-8509-497C-9C19-0BE53F7B4220}" type="pres">
      <dgm:prSet presAssocID="{9820E9C2-5427-4BE4-848A-EF246115520C}" presName="spaceRect" presStyleCnt="0"/>
      <dgm:spPr/>
    </dgm:pt>
    <dgm:pt modelId="{8E415E20-A9FE-4993-B589-B8BFB3C9539D}" type="pres">
      <dgm:prSet presAssocID="{9820E9C2-5427-4BE4-848A-EF246115520C}" presName="textRect" presStyleLbl="revTx" presStyleIdx="1" presStyleCnt="5">
        <dgm:presLayoutVars>
          <dgm:chMax val="1"/>
          <dgm:chPref val="1"/>
        </dgm:presLayoutVars>
      </dgm:prSet>
      <dgm:spPr/>
    </dgm:pt>
    <dgm:pt modelId="{FC5BC854-8201-438B-9040-E3ED54F83B2E}" type="pres">
      <dgm:prSet presAssocID="{663ECEE5-B704-4365-BF1B-92FF80D2640A}" presName="sibTrans" presStyleCnt="0"/>
      <dgm:spPr/>
    </dgm:pt>
    <dgm:pt modelId="{FC4EF84B-4063-4BAB-B109-058546063C3A}" type="pres">
      <dgm:prSet presAssocID="{0280B9B2-F81D-4743-B0A0-FC9987834906}" presName="compNode" presStyleCnt="0"/>
      <dgm:spPr/>
    </dgm:pt>
    <dgm:pt modelId="{43FF50F8-E6C2-47AE-86D4-862DBDBED346}" type="pres">
      <dgm:prSet presAssocID="{0280B9B2-F81D-4743-B0A0-FC998783490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113DCA5-FFE1-4A5A-9E04-7AD2520B24A0}" type="pres">
      <dgm:prSet presAssocID="{0280B9B2-F81D-4743-B0A0-FC9987834906}" presName="spaceRect" presStyleCnt="0"/>
      <dgm:spPr/>
    </dgm:pt>
    <dgm:pt modelId="{9FD3400F-48E3-4221-9F79-4DD9372E4D6A}" type="pres">
      <dgm:prSet presAssocID="{0280B9B2-F81D-4743-B0A0-FC9987834906}" presName="textRect" presStyleLbl="revTx" presStyleIdx="2" presStyleCnt="5">
        <dgm:presLayoutVars>
          <dgm:chMax val="1"/>
          <dgm:chPref val="1"/>
        </dgm:presLayoutVars>
      </dgm:prSet>
      <dgm:spPr/>
    </dgm:pt>
    <dgm:pt modelId="{B3068B4F-D067-4F5E-B756-82511554740A}" type="pres">
      <dgm:prSet presAssocID="{C3CD6205-ABCB-485B-B722-528E3647C0E1}" presName="sibTrans" presStyleCnt="0"/>
      <dgm:spPr/>
    </dgm:pt>
    <dgm:pt modelId="{6CC04079-7623-488D-81F3-C20274AAA5D9}" type="pres">
      <dgm:prSet presAssocID="{C8EC8135-C9FE-48E6-8E13-D8654EB73C52}" presName="compNode" presStyleCnt="0"/>
      <dgm:spPr/>
    </dgm:pt>
    <dgm:pt modelId="{142EF133-A14B-4EA7-8FF2-B23DB7BD4001}" type="pres">
      <dgm:prSet presAssocID="{C8EC8135-C9FE-48E6-8E13-D8654EB73C5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F80DCE9-4518-40B5-9FB2-4020DE3C4D95}" type="pres">
      <dgm:prSet presAssocID="{C8EC8135-C9FE-48E6-8E13-D8654EB73C52}" presName="spaceRect" presStyleCnt="0"/>
      <dgm:spPr/>
    </dgm:pt>
    <dgm:pt modelId="{B6CB8F4D-4B1C-489A-BB22-DD72310C9FD0}" type="pres">
      <dgm:prSet presAssocID="{C8EC8135-C9FE-48E6-8E13-D8654EB73C52}" presName="textRect" presStyleLbl="revTx" presStyleIdx="3" presStyleCnt="5">
        <dgm:presLayoutVars>
          <dgm:chMax val="1"/>
          <dgm:chPref val="1"/>
        </dgm:presLayoutVars>
      </dgm:prSet>
      <dgm:spPr/>
    </dgm:pt>
    <dgm:pt modelId="{B5A18D89-2C29-4F8F-B615-AF5D364A1609}" type="pres">
      <dgm:prSet presAssocID="{9C80C1E0-2528-4BBB-B298-27A20530D0BC}" presName="sibTrans" presStyleCnt="0"/>
      <dgm:spPr/>
    </dgm:pt>
    <dgm:pt modelId="{3E9FD95B-73F5-44E0-8189-B8B9BE6A9320}" type="pres">
      <dgm:prSet presAssocID="{1E722D6B-2DEB-46DE-BF53-C52CA3B7D01F}" presName="compNode" presStyleCnt="0"/>
      <dgm:spPr/>
    </dgm:pt>
    <dgm:pt modelId="{A9A1216C-F470-455A-AF2F-092EB0BCB4FE}" type="pres">
      <dgm:prSet presAssocID="{1E722D6B-2DEB-46DE-BF53-C52CA3B7D01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D3F01A1-A7D3-4FF1-9389-912562956AEE}" type="pres">
      <dgm:prSet presAssocID="{1E722D6B-2DEB-46DE-BF53-C52CA3B7D01F}" presName="spaceRect" presStyleCnt="0"/>
      <dgm:spPr/>
    </dgm:pt>
    <dgm:pt modelId="{6DB31251-3F7C-4D60-B631-B285D6B9FA30}" type="pres">
      <dgm:prSet presAssocID="{1E722D6B-2DEB-46DE-BF53-C52CA3B7D01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F2BBA10-F18D-244D-BDDF-A6668FE884B5}" type="presOf" srcId="{9086DEDB-1698-49BF-8827-F700FA1AA07E}" destId="{8581A4E5-E588-4F7B-9494-CE4D1B04F5A9}" srcOrd="0" destOrd="0" presId="urn:microsoft.com/office/officeart/2018/2/layout/IconLabelList"/>
    <dgm:cxn modelId="{0A94993D-F9CD-402A-920B-C6B139853979}" srcId="{9086DEDB-1698-49BF-8827-F700FA1AA07E}" destId="{C8EC8135-C9FE-48E6-8E13-D8654EB73C52}" srcOrd="3" destOrd="0" parTransId="{C40EC805-CBD3-4C68-9F1D-81037222DD1F}" sibTransId="{9C80C1E0-2528-4BBB-B298-27A20530D0BC}"/>
    <dgm:cxn modelId="{49DDAE3F-A65D-D443-9923-17D8C53AF930}" type="presOf" srcId="{0280B9B2-F81D-4743-B0A0-FC9987834906}" destId="{9FD3400F-48E3-4221-9F79-4DD9372E4D6A}" srcOrd="0" destOrd="0" presId="urn:microsoft.com/office/officeart/2018/2/layout/IconLabelList"/>
    <dgm:cxn modelId="{EDD59B67-7E03-7F41-8B0C-FDA7E6D9618F}" type="presOf" srcId="{9820E9C2-5427-4BE4-848A-EF246115520C}" destId="{8E415E20-A9FE-4993-B589-B8BFB3C9539D}" srcOrd="0" destOrd="0" presId="urn:microsoft.com/office/officeart/2018/2/layout/IconLabelList"/>
    <dgm:cxn modelId="{38166E88-E7FE-4B42-8F33-8071703C2642}" srcId="{9086DEDB-1698-49BF-8827-F700FA1AA07E}" destId="{9820E9C2-5427-4BE4-848A-EF246115520C}" srcOrd="1" destOrd="0" parTransId="{175AEE1F-2D4D-44ED-AFD5-E8424FB27193}" sibTransId="{663ECEE5-B704-4365-BF1B-92FF80D2640A}"/>
    <dgm:cxn modelId="{AB6F039F-2954-4942-8E76-D4AAFE24914C}" type="presOf" srcId="{80660B14-44C4-4FE4-8A91-725EA70B0BB1}" destId="{311A6D66-8D30-493D-AA36-C9F0639E56EA}" srcOrd="0" destOrd="0" presId="urn:microsoft.com/office/officeart/2018/2/layout/IconLabelList"/>
    <dgm:cxn modelId="{B48C11A3-CA0F-43E0-98B0-26C5B21EE5C4}" srcId="{9086DEDB-1698-49BF-8827-F700FA1AA07E}" destId="{0280B9B2-F81D-4743-B0A0-FC9987834906}" srcOrd="2" destOrd="0" parTransId="{F1832BBB-266F-4D76-9827-86ED0A9889E7}" sibTransId="{C3CD6205-ABCB-485B-B722-528E3647C0E1}"/>
    <dgm:cxn modelId="{FC0184C6-7A06-F04E-ADF7-43254C078B27}" type="presOf" srcId="{C8EC8135-C9FE-48E6-8E13-D8654EB73C52}" destId="{B6CB8F4D-4B1C-489A-BB22-DD72310C9FD0}" srcOrd="0" destOrd="0" presId="urn:microsoft.com/office/officeart/2018/2/layout/IconLabelList"/>
    <dgm:cxn modelId="{E2E554C7-01CA-4C01-BC79-5A9D3DAFF962}" srcId="{9086DEDB-1698-49BF-8827-F700FA1AA07E}" destId="{80660B14-44C4-4FE4-8A91-725EA70B0BB1}" srcOrd="0" destOrd="0" parTransId="{40E2ED40-D60C-4A9D-B245-51D6D2525656}" sibTransId="{4BFEB2AF-7FDB-4A5E-9176-F37083FBFD8E}"/>
    <dgm:cxn modelId="{83347BD5-EA62-7544-9E5B-D16300C1E807}" type="presOf" srcId="{1E722D6B-2DEB-46DE-BF53-C52CA3B7D01F}" destId="{6DB31251-3F7C-4D60-B631-B285D6B9FA30}" srcOrd="0" destOrd="0" presId="urn:microsoft.com/office/officeart/2018/2/layout/IconLabelList"/>
    <dgm:cxn modelId="{DE2006E6-9B82-4998-BF54-059793AA602A}" srcId="{9086DEDB-1698-49BF-8827-F700FA1AA07E}" destId="{1E722D6B-2DEB-46DE-BF53-C52CA3B7D01F}" srcOrd="4" destOrd="0" parTransId="{AA47E8F4-C143-4A99-9C6E-BDE778713ABE}" sibTransId="{19C62A8A-1245-4EA0-8223-2DD5827A713B}"/>
    <dgm:cxn modelId="{B46A3E91-B768-1D4B-B472-DA6D6AB8E7C7}" type="presParOf" srcId="{8581A4E5-E588-4F7B-9494-CE4D1B04F5A9}" destId="{64396B7E-1FF9-4309-BF09-5D2D46A75E95}" srcOrd="0" destOrd="0" presId="urn:microsoft.com/office/officeart/2018/2/layout/IconLabelList"/>
    <dgm:cxn modelId="{157291C4-9AF0-4C40-AF7A-D7C4CD483CB1}" type="presParOf" srcId="{64396B7E-1FF9-4309-BF09-5D2D46A75E95}" destId="{BACE4D61-DE2F-496D-8ED5-0E0C39355F0A}" srcOrd="0" destOrd="0" presId="urn:microsoft.com/office/officeart/2018/2/layout/IconLabelList"/>
    <dgm:cxn modelId="{5294B6C0-C005-9A42-B447-4637944A7900}" type="presParOf" srcId="{64396B7E-1FF9-4309-BF09-5D2D46A75E95}" destId="{2776B7E9-485C-4413-90EA-70F8DB303422}" srcOrd="1" destOrd="0" presId="urn:microsoft.com/office/officeart/2018/2/layout/IconLabelList"/>
    <dgm:cxn modelId="{1D2009F9-7004-634D-A5F5-D5A8E8CF5A02}" type="presParOf" srcId="{64396B7E-1FF9-4309-BF09-5D2D46A75E95}" destId="{311A6D66-8D30-493D-AA36-C9F0639E56EA}" srcOrd="2" destOrd="0" presId="urn:microsoft.com/office/officeart/2018/2/layout/IconLabelList"/>
    <dgm:cxn modelId="{377C10BD-6862-FF4A-9688-92E66BF63212}" type="presParOf" srcId="{8581A4E5-E588-4F7B-9494-CE4D1B04F5A9}" destId="{C0F30C46-FAC7-4B29-BB75-DE8EDF05A408}" srcOrd="1" destOrd="0" presId="urn:microsoft.com/office/officeart/2018/2/layout/IconLabelList"/>
    <dgm:cxn modelId="{43751391-8294-3841-8C07-09FF4CD05DD0}" type="presParOf" srcId="{8581A4E5-E588-4F7B-9494-CE4D1B04F5A9}" destId="{79E9E844-A6C4-4F73-8634-B7866562CE02}" srcOrd="2" destOrd="0" presId="urn:microsoft.com/office/officeart/2018/2/layout/IconLabelList"/>
    <dgm:cxn modelId="{0A915BA6-95D9-7440-89A2-96F7421F0459}" type="presParOf" srcId="{79E9E844-A6C4-4F73-8634-B7866562CE02}" destId="{CEEAFF7A-3F97-4833-94CD-769EF8B3606B}" srcOrd="0" destOrd="0" presId="urn:microsoft.com/office/officeart/2018/2/layout/IconLabelList"/>
    <dgm:cxn modelId="{FA7A562B-C8D4-6249-9377-17AFA19C71E1}" type="presParOf" srcId="{79E9E844-A6C4-4F73-8634-B7866562CE02}" destId="{DB8F7856-8509-497C-9C19-0BE53F7B4220}" srcOrd="1" destOrd="0" presId="urn:microsoft.com/office/officeart/2018/2/layout/IconLabelList"/>
    <dgm:cxn modelId="{3FB1D97B-4226-B943-AEC3-51325497AFCD}" type="presParOf" srcId="{79E9E844-A6C4-4F73-8634-B7866562CE02}" destId="{8E415E20-A9FE-4993-B589-B8BFB3C9539D}" srcOrd="2" destOrd="0" presId="urn:microsoft.com/office/officeart/2018/2/layout/IconLabelList"/>
    <dgm:cxn modelId="{425C2F0E-694B-B24C-9D53-181B0EB61656}" type="presParOf" srcId="{8581A4E5-E588-4F7B-9494-CE4D1B04F5A9}" destId="{FC5BC854-8201-438B-9040-E3ED54F83B2E}" srcOrd="3" destOrd="0" presId="urn:microsoft.com/office/officeart/2018/2/layout/IconLabelList"/>
    <dgm:cxn modelId="{255E5F63-FADD-424E-9D37-4B958C677DF6}" type="presParOf" srcId="{8581A4E5-E588-4F7B-9494-CE4D1B04F5A9}" destId="{FC4EF84B-4063-4BAB-B109-058546063C3A}" srcOrd="4" destOrd="0" presId="urn:microsoft.com/office/officeart/2018/2/layout/IconLabelList"/>
    <dgm:cxn modelId="{5BEE6595-55FC-E648-B894-CC869163CFEC}" type="presParOf" srcId="{FC4EF84B-4063-4BAB-B109-058546063C3A}" destId="{43FF50F8-E6C2-47AE-86D4-862DBDBED346}" srcOrd="0" destOrd="0" presId="urn:microsoft.com/office/officeart/2018/2/layout/IconLabelList"/>
    <dgm:cxn modelId="{093A90A7-C0AE-B04E-B6B3-AC5AA8ADBD27}" type="presParOf" srcId="{FC4EF84B-4063-4BAB-B109-058546063C3A}" destId="{2113DCA5-FFE1-4A5A-9E04-7AD2520B24A0}" srcOrd="1" destOrd="0" presId="urn:microsoft.com/office/officeart/2018/2/layout/IconLabelList"/>
    <dgm:cxn modelId="{86E82533-3C4E-1E45-A7F0-6371E544503D}" type="presParOf" srcId="{FC4EF84B-4063-4BAB-B109-058546063C3A}" destId="{9FD3400F-48E3-4221-9F79-4DD9372E4D6A}" srcOrd="2" destOrd="0" presId="urn:microsoft.com/office/officeart/2018/2/layout/IconLabelList"/>
    <dgm:cxn modelId="{4AAC349F-262A-F048-B864-45B9E569BC1A}" type="presParOf" srcId="{8581A4E5-E588-4F7B-9494-CE4D1B04F5A9}" destId="{B3068B4F-D067-4F5E-B756-82511554740A}" srcOrd="5" destOrd="0" presId="urn:microsoft.com/office/officeart/2018/2/layout/IconLabelList"/>
    <dgm:cxn modelId="{90444669-3492-9D4D-B093-CD14410B54FF}" type="presParOf" srcId="{8581A4E5-E588-4F7B-9494-CE4D1B04F5A9}" destId="{6CC04079-7623-488D-81F3-C20274AAA5D9}" srcOrd="6" destOrd="0" presId="urn:microsoft.com/office/officeart/2018/2/layout/IconLabelList"/>
    <dgm:cxn modelId="{3BF36FCA-1F16-9E4F-B897-BBA74A23C129}" type="presParOf" srcId="{6CC04079-7623-488D-81F3-C20274AAA5D9}" destId="{142EF133-A14B-4EA7-8FF2-B23DB7BD4001}" srcOrd="0" destOrd="0" presId="urn:microsoft.com/office/officeart/2018/2/layout/IconLabelList"/>
    <dgm:cxn modelId="{A16462E2-680F-CD47-8950-E8A4ED2C22AC}" type="presParOf" srcId="{6CC04079-7623-488D-81F3-C20274AAA5D9}" destId="{7F80DCE9-4518-40B5-9FB2-4020DE3C4D95}" srcOrd="1" destOrd="0" presId="urn:microsoft.com/office/officeart/2018/2/layout/IconLabelList"/>
    <dgm:cxn modelId="{0A3051E0-7623-DA4C-810F-4E0CFE9EDB34}" type="presParOf" srcId="{6CC04079-7623-488D-81F3-C20274AAA5D9}" destId="{B6CB8F4D-4B1C-489A-BB22-DD72310C9FD0}" srcOrd="2" destOrd="0" presId="urn:microsoft.com/office/officeart/2018/2/layout/IconLabelList"/>
    <dgm:cxn modelId="{D8AAEAEC-C1D3-D641-BF66-C079BAAB396C}" type="presParOf" srcId="{8581A4E5-E588-4F7B-9494-CE4D1B04F5A9}" destId="{B5A18D89-2C29-4F8F-B615-AF5D364A1609}" srcOrd="7" destOrd="0" presId="urn:microsoft.com/office/officeart/2018/2/layout/IconLabelList"/>
    <dgm:cxn modelId="{DE831002-3FB1-5B41-9908-AF101C78C826}" type="presParOf" srcId="{8581A4E5-E588-4F7B-9494-CE4D1B04F5A9}" destId="{3E9FD95B-73F5-44E0-8189-B8B9BE6A9320}" srcOrd="8" destOrd="0" presId="urn:microsoft.com/office/officeart/2018/2/layout/IconLabelList"/>
    <dgm:cxn modelId="{D3F1AA38-F625-9546-94C5-CF7686B5FC41}" type="presParOf" srcId="{3E9FD95B-73F5-44E0-8189-B8B9BE6A9320}" destId="{A9A1216C-F470-455A-AF2F-092EB0BCB4FE}" srcOrd="0" destOrd="0" presId="urn:microsoft.com/office/officeart/2018/2/layout/IconLabelList"/>
    <dgm:cxn modelId="{D4917676-4035-5E41-A6ED-F235EE1B919E}" type="presParOf" srcId="{3E9FD95B-73F5-44E0-8189-B8B9BE6A9320}" destId="{ED3F01A1-A7D3-4FF1-9389-912562956AEE}" srcOrd="1" destOrd="0" presId="urn:microsoft.com/office/officeart/2018/2/layout/IconLabelList"/>
    <dgm:cxn modelId="{B59486EE-73A7-C14E-AE00-F97D82BBB253}" type="presParOf" srcId="{3E9FD95B-73F5-44E0-8189-B8B9BE6A9320}" destId="{6DB31251-3F7C-4D60-B631-B285D6B9FA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D6112-342A-FD4B-99A2-197198DCC8D2}">
      <dsp:nvSpPr>
        <dsp:cNvPr id="0" name=""/>
        <dsp:cNvSpPr/>
      </dsp:nvSpPr>
      <dsp:spPr>
        <a:xfrm>
          <a:off x="0" y="0"/>
          <a:ext cx="590618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193D7-F035-ED4B-89E9-2F6ABC9DFDA9}">
      <dsp:nvSpPr>
        <dsp:cNvPr id="0" name=""/>
        <dsp:cNvSpPr/>
      </dsp:nvSpPr>
      <dsp:spPr>
        <a:xfrm>
          <a:off x="0" y="0"/>
          <a:ext cx="5906181" cy="653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Problem Statement and Requirements</a:t>
          </a:r>
          <a:endParaRPr lang="en-US" sz="2400" kern="1200"/>
        </a:p>
      </dsp:txBody>
      <dsp:txXfrm>
        <a:off x="0" y="0"/>
        <a:ext cx="5906181" cy="653839"/>
      </dsp:txXfrm>
    </dsp:sp>
    <dsp:sp modelId="{6DFA32BE-5F9E-9149-9723-6F518DC4827C}">
      <dsp:nvSpPr>
        <dsp:cNvPr id="0" name=""/>
        <dsp:cNvSpPr/>
      </dsp:nvSpPr>
      <dsp:spPr>
        <a:xfrm>
          <a:off x="0" y="653839"/>
          <a:ext cx="5906181" cy="0"/>
        </a:xfrm>
        <a:prstGeom prst="line">
          <a:avLst/>
        </a:prstGeom>
        <a:solidFill>
          <a:schemeClr val="accent5">
            <a:hueOff val="336683"/>
            <a:satOff val="-1610"/>
            <a:lumOff val="1765"/>
            <a:alphaOff val="0"/>
          </a:schemeClr>
        </a:solidFill>
        <a:ln w="12700" cap="flat" cmpd="sng" algn="ctr">
          <a:solidFill>
            <a:schemeClr val="accent5">
              <a:hueOff val="336683"/>
              <a:satOff val="-1610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30257-9C84-B44E-BFE5-21E6CF80A02F}">
      <dsp:nvSpPr>
        <dsp:cNvPr id="0" name=""/>
        <dsp:cNvSpPr/>
      </dsp:nvSpPr>
      <dsp:spPr>
        <a:xfrm>
          <a:off x="0" y="653839"/>
          <a:ext cx="5906181" cy="653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Flow and Entities Diagram</a:t>
          </a:r>
          <a:endParaRPr lang="en-US" sz="2400" kern="1200" dirty="0"/>
        </a:p>
      </dsp:txBody>
      <dsp:txXfrm>
        <a:off x="0" y="653839"/>
        <a:ext cx="5906181" cy="653839"/>
      </dsp:txXfrm>
    </dsp:sp>
    <dsp:sp modelId="{717A1564-BFFA-B641-88A0-BA929F3FDFF6}">
      <dsp:nvSpPr>
        <dsp:cNvPr id="0" name=""/>
        <dsp:cNvSpPr/>
      </dsp:nvSpPr>
      <dsp:spPr>
        <a:xfrm>
          <a:off x="0" y="1307679"/>
          <a:ext cx="5906181" cy="0"/>
        </a:xfrm>
        <a:prstGeom prst="line">
          <a:avLst/>
        </a:prstGeom>
        <a:solidFill>
          <a:schemeClr val="accent5">
            <a:hueOff val="673367"/>
            <a:satOff val="-3220"/>
            <a:lumOff val="3529"/>
            <a:alphaOff val="0"/>
          </a:schemeClr>
        </a:solidFill>
        <a:ln w="12700" cap="flat" cmpd="sng" algn="ctr">
          <a:solidFill>
            <a:schemeClr val="accent5">
              <a:hueOff val="673367"/>
              <a:satOff val="-3220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B7005-7A32-B044-A411-582BF917B83A}">
      <dsp:nvSpPr>
        <dsp:cNvPr id="0" name=""/>
        <dsp:cNvSpPr/>
      </dsp:nvSpPr>
      <dsp:spPr>
        <a:xfrm>
          <a:off x="0" y="1307679"/>
          <a:ext cx="5906181" cy="653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Tech Stack</a:t>
          </a:r>
          <a:endParaRPr lang="en-US" sz="2400" kern="1200"/>
        </a:p>
      </dsp:txBody>
      <dsp:txXfrm>
        <a:off x="0" y="1307679"/>
        <a:ext cx="5906181" cy="653839"/>
      </dsp:txXfrm>
    </dsp:sp>
    <dsp:sp modelId="{309DCACA-A41B-7540-899F-724800ABB62B}">
      <dsp:nvSpPr>
        <dsp:cNvPr id="0" name=""/>
        <dsp:cNvSpPr/>
      </dsp:nvSpPr>
      <dsp:spPr>
        <a:xfrm>
          <a:off x="0" y="1961519"/>
          <a:ext cx="5906181" cy="0"/>
        </a:xfrm>
        <a:prstGeom prst="line">
          <a:avLst/>
        </a:prstGeom>
        <a:solidFill>
          <a:schemeClr val="accent5">
            <a:hueOff val="1010050"/>
            <a:satOff val="-4830"/>
            <a:lumOff val="5294"/>
            <a:alphaOff val="0"/>
          </a:schemeClr>
        </a:solidFill>
        <a:ln w="12700" cap="flat" cmpd="sng" algn="ctr">
          <a:solidFill>
            <a:schemeClr val="accent5">
              <a:hueOff val="1010050"/>
              <a:satOff val="-4830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E595C-3183-2F43-9D31-6C855F7AA210}">
      <dsp:nvSpPr>
        <dsp:cNvPr id="0" name=""/>
        <dsp:cNvSpPr/>
      </dsp:nvSpPr>
      <dsp:spPr>
        <a:xfrm>
          <a:off x="0" y="1961519"/>
          <a:ext cx="5906181" cy="653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Implementation and Methodology</a:t>
          </a:r>
          <a:endParaRPr lang="en-US" sz="2400" kern="1200"/>
        </a:p>
      </dsp:txBody>
      <dsp:txXfrm>
        <a:off x="0" y="1961519"/>
        <a:ext cx="5906181" cy="653839"/>
      </dsp:txXfrm>
    </dsp:sp>
    <dsp:sp modelId="{4BC4159E-8BAD-FA4E-BD9E-3DA9240C606C}">
      <dsp:nvSpPr>
        <dsp:cNvPr id="0" name=""/>
        <dsp:cNvSpPr/>
      </dsp:nvSpPr>
      <dsp:spPr>
        <a:xfrm>
          <a:off x="0" y="2615358"/>
          <a:ext cx="5906181" cy="0"/>
        </a:xfrm>
        <a:prstGeom prst="line">
          <a:avLst/>
        </a:prstGeom>
        <a:solidFill>
          <a:schemeClr val="accent5">
            <a:hueOff val="1346734"/>
            <a:satOff val="-6440"/>
            <a:lumOff val="7059"/>
            <a:alphaOff val="0"/>
          </a:schemeClr>
        </a:solidFill>
        <a:ln w="12700" cap="flat" cmpd="sng" algn="ctr">
          <a:solidFill>
            <a:schemeClr val="accent5">
              <a:hueOff val="1346734"/>
              <a:satOff val="-6440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69B04-00BA-174D-99A8-ED135935A6BB}">
      <dsp:nvSpPr>
        <dsp:cNvPr id="0" name=""/>
        <dsp:cNvSpPr/>
      </dsp:nvSpPr>
      <dsp:spPr>
        <a:xfrm>
          <a:off x="0" y="2615359"/>
          <a:ext cx="5906181" cy="653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Project Output</a:t>
          </a:r>
          <a:endParaRPr lang="en-US" sz="2400" kern="1200"/>
        </a:p>
      </dsp:txBody>
      <dsp:txXfrm>
        <a:off x="0" y="2615359"/>
        <a:ext cx="5906181" cy="653839"/>
      </dsp:txXfrm>
    </dsp:sp>
    <dsp:sp modelId="{D077DB72-E5CA-7941-9E1F-495686F007C5}">
      <dsp:nvSpPr>
        <dsp:cNvPr id="0" name=""/>
        <dsp:cNvSpPr/>
      </dsp:nvSpPr>
      <dsp:spPr>
        <a:xfrm>
          <a:off x="0" y="3269198"/>
          <a:ext cx="5906181" cy="0"/>
        </a:xfrm>
        <a:prstGeom prst="line">
          <a:avLst/>
        </a:prstGeom>
        <a:solidFill>
          <a:schemeClr val="accent5">
            <a:hueOff val="1683417"/>
            <a:satOff val="-8050"/>
            <a:lumOff val="8824"/>
            <a:alphaOff val="0"/>
          </a:schemeClr>
        </a:solidFill>
        <a:ln w="12700" cap="flat" cmpd="sng" algn="ctr">
          <a:solidFill>
            <a:schemeClr val="accent5">
              <a:hueOff val="1683417"/>
              <a:satOff val="-8050"/>
              <a:lumOff val="8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231C6-8F35-994D-8EF0-8B5D0F685CC6}">
      <dsp:nvSpPr>
        <dsp:cNvPr id="0" name=""/>
        <dsp:cNvSpPr/>
      </dsp:nvSpPr>
      <dsp:spPr>
        <a:xfrm>
          <a:off x="0" y="3269198"/>
          <a:ext cx="5906181" cy="653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Learning Outcomes</a:t>
          </a:r>
          <a:endParaRPr lang="en-US" sz="2400" kern="1200"/>
        </a:p>
      </dsp:txBody>
      <dsp:txXfrm>
        <a:off x="0" y="3269198"/>
        <a:ext cx="5906181" cy="653839"/>
      </dsp:txXfrm>
    </dsp:sp>
    <dsp:sp modelId="{98471771-3A01-5A4C-89C7-D92930BB72C8}">
      <dsp:nvSpPr>
        <dsp:cNvPr id="0" name=""/>
        <dsp:cNvSpPr/>
      </dsp:nvSpPr>
      <dsp:spPr>
        <a:xfrm>
          <a:off x="0" y="3923038"/>
          <a:ext cx="5906181" cy="0"/>
        </a:xfrm>
        <a:prstGeom prst="line">
          <a:avLst/>
        </a:prstGeom>
        <a:solidFill>
          <a:schemeClr val="accent5">
            <a:hueOff val="2020100"/>
            <a:satOff val="-9660"/>
            <a:lumOff val="10588"/>
            <a:alphaOff val="0"/>
          </a:schemeClr>
        </a:solidFill>
        <a:ln w="12700" cap="flat" cmpd="sng" algn="ctr">
          <a:solidFill>
            <a:schemeClr val="accent5">
              <a:hueOff val="2020100"/>
              <a:satOff val="-9660"/>
              <a:lumOff val="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FC9C4-3262-C44F-814A-6F1DA602D1D7}">
      <dsp:nvSpPr>
        <dsp:cNvPr id="0" name=""/>
        <dsp:cNvSpPr/>
      </dsp:nvSpPr>
      <dsp:spPr>
        <a:xfrm>
          <a:off x="0" y="3923038"/>
          <a:ext cx="5906181" cy="653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Future Enhancements</a:t>
          </a:r>
          <a:endParaRPr lang="en-US" sz="2400" kern="1200"/>
        </a:p>
      </dsp:txBody>
      <dsp:txXfrm>
        <a:off x="0" y="3923038"/>
        <a:ext cx="5906181" cy="653839"/>
      </dsp:txXfrm>
    </dsp:sp>
    <dsp:sp modelId="{E4EF0521-9E4C-7445-AE37-DF045B831466}">
      <dsp:nvSpPr>
        <dsp:cNvPr id="0" name=""/>
        <dsp:cNvSpPr/>
      </dsp:nvSpPr>
      <dsp:spPr>
        <a:xfrm>
          <a:off x="0" y="4576878"/>
          <a:ext cx="5906181" cy="0"/>
        </a:xfrm>
        <a:prstGeom prst="line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BD50E-B185-9240-842D-C82B97E3384B}">
      <dsp:nvSpPr>
        <dsp:cNvPr id="0" name=""/>
        <dsp:cNvSpPr/>
      </dsp:nvSpPr>
      <dsp:spPr>
        <a:xfrm>
          <a:off x="0" y="4576878"/>
          <a:ext cx="5906181" cy="653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Individual Contributions</a:t>
          </a:r>
          <a:endParaRPr lang="en-US" sz="2400" kern="1200"/>
        </a:p>
      </dsp:txBody>
      <dsp:txXfrm>
        <a:off x="0" y="4576878"/>
        <a:ext cx="5906181" cy="653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46245-6411-F844-9312-8AD360BDA1A9}">
      <dsp:nvSpPr>
        <dsp:cNvPr id="0" name=""/>
        <dsp:cNvSpPr/>
      </dsp:nvSpPr>
      <dsp:spPr>
        <a:xfrm>
          <a:off x="0" y="130639"/>
          <a:ext cx="5906181" cy="95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Able to understand different Design patterns and MVC architecture along with different object-oriented principles.</a:t>
          </a:r>
        </a:p>
      </dsp:txBody>
      <dsp:txXfrm>
        <a:off x="46606" y="177245"/>
        <a:ext cx="5812969" cy="861508"/>
      </dsp:txXfrm>
    </dsp:sp>
    <dsp:sp modelId="{CD9491BD-8533-4B47-9C2B-DAFE8D0C8981}">
      <dsp:nvSpPr>
        <dsp:cNvPr id="0" name=""/>
        <dsp:cNvSpPr/>
      </dsp:nvSpPr>
      <dsp:spPr>
        <a:xfrm>
          <a:off x="0" y="1134319"/>
          <a:ext cx="5906181" cy="954720"/>
        </a:xfrm>
        <a:prstGeom prst="round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Development of a GUI using Java Swing for an Online Store .</a:t>
          </a:r>
        </a:p>
      </dsp:txBody>
      <dsp:txXfrm>
        <a:off x="46606" y="1180925"/>
        <a:ext cx="5812969" cy="861508"/>
      </dsp:txXfrm>
    </dsp:sp>
    <dsp:sp modelId="{93F791F8-4C9A-6740-A74D-03C3D8DE06F0}">
      <dsp:nvSpPr>
        <dsp:cNvPr id="0" name=""/>
        <dsp:cNvSpPr/>
      </dsp:nvSpPr>
      <dsp:spPr>
        <a:xfrm>
          <a:off x="0" y="2137999"/>
          <a:ext cx="5906181" cy="95472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Handling different exceptions that could occur in the Backend part.</a:t>
          </a:r>
        </a:p>
      </dsp:txBody>
      <dsp:txXfrm>
        <a:off x="46606" y="2184605"/>
        <a:ext cx="5812969" cy="861508"/>
      </dsp:txXfrm>
    </dsp:sp>
    <dsp:sp modelId="{6D848EB1-98C9-DB43-9E74-D0B40497CF81}">
      <dsp:nvSpPr>
        <dsp:cNvPr id="0" name=""/>
        <dsp:cNvSpPr/>
      </dsp:nvSpPr>
      <dsp:spPr>
        <a:xfrm>
          <a:off x="0" y="3141679"/>
          <a:ext cx="5906181" cy="954720"/>
        </a:xfrm>
        <a:prstGeom prst="round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Understanding Java’s File Handling functionalities.</a:t>
          </a:r>
        </a:p>
      </dsp:txBody>
      <dsp:txXfrm>
        <a:off x="46606" y="3188285"/>
        <a:ext cx="5812969" cy="861508"/>
      </dsp:txXfrm>
    </dsp:sp>
    <dsp:sp modelId="{97ADDFD4-6EE6-6B40-906E-E06CB0267FB9}">
      <dsp:nvSpPr>
        <dsp:cNvPr id="0" name=""/>
        <dsp:cNvSpPr/>
      </dsp:nvSpPr>
      <dsp:spPr>
        <a:xfrm>
          <a:off x="0" y="4145359"/>
          <a:ext cx="5906181" cy="95472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Understanding Entities and their relationship.</a:t>
          </a:r>
        </a:p>
      </dsp:txBody>
      <dsp:txXfrm>
        <a:off x="46606" y="4191965"/>
        <a:ext cx="5812969" cy="8615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4D61-DE2F-496D-8ED5-0E0C39355F0A}">
      <dsp:nvSpPr>
        <dsp:cNvPr id="0" name=""/>
        <dsp:cNvSpPr/>
      </dsp:nvSpPr>
      <dsp:spPr>
        <a:xfrm>
          <a:off x="487231" y="271084"/>
          <a:ext cx="792597" cy="7925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A6D66-8D30-493D-AA36-C9F0639E56EA}">
      <dsp:nvSpPr>
        <dsp:cNvPr id="0" name=""/>
        <dsp:cNvSpPr/>
      </dsp:nvSpPr>
      <dsp:spPr>
        <a:xfrm>
          <a:off x="2865" y="1382429"/>
          <a:ext cx="1761328" cy="1012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more interactive UI can be developed by integrating frontend technologies such as HTML, CSS, JavaScript, React or Angular. </a:t>
          </a:r>
        </a:p>
      </dsp:txBody>
      <dsp:txXfrm>
        <a:off x="2865" y="1382429"/>
        <a:ext cx="1761328" cy="1012763"/>
      </dsp:txXfrm>
    </dsp:sp>
    <dsp:sp modelId="{CEEAFF7A-3F97-4833-94CD-769EF8B3606B}">
      <dsp:nvSpPr>
        <dsp:cNvPr id="0" name=""/>
        <dsp:cNvSpPr/>
      </dsp:nvSpPr>
      <dsp:spPr>
        <a:xfrm>
          <a:off x="2556791" y="271084"/>
          <a:ext cx="792597" cy="7925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15E20-A9FE-4993-B589-B8BFB3C9539D}">
      <dsp:nvSpPr>
        <dsp:cNvPr id="0" name=""/>
        <dsp:cNvSpPr/>
      </dsp:nvSpPr>
      <dsp:spPr>
        <a:xfrm>
          <a:off x="2072426" y="1382429"/>
          <a:ext cx="1761328" cy="1012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</a:t>
          </a:r>
          <a:r>
            <a:rPr lang="en-US" sz="1100" kern="1200" baseline="0" dirty="0"/>
            <a:t> Dashboard can be added for the Retailer to analyze the best selling products.</a:t>
          </a:r>
          <a:endParaRPr lang="en-US" sz="1100" kern="1200" dirty="0"/>
        </a:p>
      </dsp:txBody>
      <dsp:txXfrm>
        <a:off x="2072426" y="1382429"/>
        <a:ext cx="1761328" cy="1012763"/>
      </dsp:txXfrm>
    </dsp:sp>
    <dsp:sp modelId="{43FF50F8-E6C2-47AE-86D4-862DBDBED346}">
      <dsp:nvSpPr>
        <dsp:cNvPr id="0" name=""/>
        <dsp:cNvSpPr/>
      </dsp:nvSpPr>
      <dsp:spPr>
        <a:xfrm>
          <a:off x="4626352" y="271084"/>
          <a:ext cx="792597" cy="7925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3400F-48E3-4221-9F79-4DD9372E4D6A}">
      <dsp:nvSpPr>
        <dsp:cNvPr id="0" name=""/>
        <dsp:cNvSpPr/>
      </dsp:nvSpPr>
      <dsp:spPr>
        <a:xfrm>
          <a:off x="4141986" y="1382429"/>
          <a:ext cx="1761328" cy="1012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Hosting the application in Cloud platform .</a:t>
          </a:r>
        </a:p>
      </dsp:txBody>
      <dsp:txXfrm>
        <a:off x="4141986" y="1382429"/>
        <a:ext cx="1761328" cy="1012763"/>
      </dsp:txXfrm>
    </dsp:sp>
    <dsp:sp modelId="{142EF133-A14B-4EA7-8FF2-B23DB7BD4001}">
      <dsp:nvSpPr>
        <dsp:cNvPr id="0" name=""/>
        <dsp:cNvSpPr/>
      </dsp:nvSpPr>
      <dsp:spPr>
        <a:xfrm>
          <a:off x="1522011" y="2835525"/>
          <a:ext cx="792597" cy="7925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8F4D-4B1C-489A-BB22-DD72310C9FD0}">
      <dsp:nvSpPr>
        <dsp:cNvPr id="0" name=""/>
        <dsp:cNvSpPr/>
      </dsp:nvSpPr>
      <dsp:spPr>
        <a:xfrm>
          <a:off x="1037646" y="3946869"/>
          <a:ext cx="1761328" cy="1012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database can be Integrated for more efficient data handling.</a:t>
          </a:r>
        </a:p>
      </dsp:txBody>
      <dsp:txXfrm>
        <a:off x="1037646" y="3946869"/>
        <a:ext cx="1761328" cy="1012763"/>
      </dsp:txXfrm>
    </dsp:sp>
    <dsp:sp modelId="{A9A1216C-F470-455A-AF2F-092EB0BCB4FE}">
      <dsp:nvSpPr>
        <dsp:cNvPr id="0" name=""/>
        <dsp:cNvSpPr/>
      </dsp:nvSpPr>
      <dsp:spPr>
        <a:xfrm>
          <a:off x="3591571" y="2835525"/>
          <a:ext cx="792597" cy="7925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31251-3F7C-4D60-B631-B285D6B9FA30}">
      <dsp:nvSpPr>
        <dsp:cNvPr id="0" name=""/>
        <dsp:cNvSpPr/>
      </dsp:nvSpPr>
      <dsp:spPr>
        <a:xfrm>
          <a:off x="3107206" y="3946869"/>
          <a:ext cx="1761328" cy="1012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Integrating ML models for suggesting products to the customers.</a:t>
          </a:r>
        </a:p>
      </dsp:txBody>
      <dsp:txXfrm>
        <a:off x="3107206" y="3946869"/>
        <a:ext cx="1761328" cy="1012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7FB7088-CD31-BB4E-810E-4CC04E27878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E45157-85F3-5F41-AEFF-E5B4964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26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7088-CD31-BB4E-810E-4CC04E27878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5157-85F3-5F41-AEFF-E5B4964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7088-CD31-BB4E-810E-4CC04E27878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5157-85F3-5F41-AEFF-E5B4964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E671-4279-1341-8104-F3C2A4F458C8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881A-6D89-4E48-BCD2-7612E581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7088-CD31-BB4E-810E-4CC04E27878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5157-85F3-5F41-AEFF-E5B4964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0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7FB7088-CD31-BB4E-810E-4CC04E27878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1E45157-85F3-5F41-AEFF-E5B4964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1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7088-CD31-BB4E-810E-4CC04E27878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5157-85F3-5F41-AEFF-E5B4964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4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7088-CD31-BB4E-810E-4CC04E27878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5157-85F3-5F41-AEFF-E5B4964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7088-CD31-BB4E-810E-4CC04E27878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5157-85F3-5F41-AEFF-E5B4964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4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7088-CD31-BB4E-810E-4CC04E27878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5157-85F3-5F41-AEFF-E5B4964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4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7088-CD31-BB4E-810E-4CC04E27878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E45157-85F3-5F41-AEFF-E5B4964BDD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288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7FB7088-CD31-BB4E-810E-4CC04E27878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E45157-85F3-5F41-AEFF-E5B4964BDD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79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FB7088-CD31-BB4E-810E-4CC04E27878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E45157-85F3-5F41-AEFF-E5B4964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F53124-B160-8E97-2920-E0C437D6DC9D}"/>
              </a:ext>
            </a:extLst>
          </p:cNvPr>
          <p:cNvSpPr/>
          <p:nvPr/>
        </p:nvSpPr>
        <p:spPr>
          <a:xfrm>
            <a:off x="2795752" y="2099025"/>
            <a:ext cx="77881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cs typeface="Times New Roman" panose="02020603050405020304" pitchFamily="18" charset="0"/>
              </a:rPr>
              <a:t>CSYE6200: Concepts Of Object-Oriented Programming</a:t>
            </a:r>
            <a:r>
              <a:rPr lang="en-US" sz="2000" dirty="0">
                <a:cs typeface="Times New Roman" panose="02020603050405020304" pitchFamily="18" charset="0"/>
              </a:rPr>
              <a:t>​</a:t>
            </a:r>
          </a:p>
          <a:p>
            <a:pPr fontAlgn="base"/>
            <a:r>
              <a:rPr lang="en-US" sz="2000" b="1" dirty="0">
                <a:cs typeface="Times New Roman" panose="02020603050405020304" pitchFamily="18" charset="0"/>
              </a:rPr>
              <a:t>                           Project Title: </a:t>
            </a:r>
            <a:r>
              <a:rPr lang="en-US" sz="2000" dirty="0">
                <a:cs typeface="Times New Roman" panose="02020603050405020304" pitchFamily="18" charset="0"/>
              </a:rPr>
              <a:t>​</a:t>
            </a:r>
            <a:r>
              <a:rPr lang="en-US" sz="2000" b="1" dirty="0">
                <a:cs typeface="Times New Roman" panose="02020603050405020304" pitchFamily="18" charset="0"/>
              </a:rPr>
              <a:t>Online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E9411-ED48-389D-090B-8524317B7F34}"/>
              </a:ext>
            </a:extLst>
          </p:cNvPr>
          <p:cNvSpPr/>
          <p:nvPr/>
        </p:nvSpPr>
        <p:spPr>
          <a:xfrm>
            <a:off x="5504150" y="1337951"/>
            <a:ext cx="3006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Team 4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D19553-C9B0-A137-327B-100B0A11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645" y="26978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C4F71-75C1-4AF7-C064-A11BB479884A}"/>
              </a:ext>
            </a:extLst>
          </p:cNvPr>
          <p:cNvSpPr txBox="1"/>
          <p:nvPr/>
        </p:nvSpPr>
        <p:spPr>
          <a:xfrm>
            <a:off x="2069431" y="3429000"/>
            <a:ext cx="3344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cs typeface="Times New Roman" panose="02020603050405020304" pitchFamily="18" charset="0"/>
              </a:rPr>
              <a:t>Zhe</a:t>
            </a:r>
            <a:r>
              <a:rPr lang="en-US" dirty="0">
                <a:cs typeface="Times New Roman" panose="02020603050405020304" pitchFamily="18" charset="0"/>
              </a:rPr>
              <a:t> Lin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cs typeface="Times New Roman" panose="02020603050405020304" pitchFamily="18" charset="0"/>
              </a:rPr>
              <a:t>Sachin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Vishaul</a:t>
            </a:r>
            <a:r>
              <a:rPr lang="en-US" dirty="0">
                <a:cs typeface="Times New Roman" panose="02020603050405020304" pitchFamily="18" charset="0"/>
              </a:rPr>
              <a:t> Baskar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cs typeface="Times New Roman" panose="02020603050405020304" pitchFamily="18" charset="0"/>
              </a:rPr>
              <a:t>Surjith</a:t>
            </a:r>
            <a:r>
              <a:rPr lang="en-US" dirty="0">
                <a:cs typeface="Times New Roman" panose="02020603050405020304" pitchFamily="18" charset="0"/>
              </a:rPr>
              <a:t> Senthil Kumar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cs typeface="Times New Roman" panose="02020603050405020304" pitchFamily="18" charset="0"/>
              </a:rPr>
              <a:t>Deepakraja</a:t>
            </a:r>
            <a:r>
              <a:rPr lang="en-US" dirty="0">
                <a:cs typeface="Times New Roman" panose="02020603050405020304" pitchFamily="18" charset="0"/>
              </a:rPr>
              <a:t> Rajendran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Sai </a:t>
            </a:r>
            <a:r>
              <a:rPr lang="en-US" dirty="0" err="1">
                <a:cs typeface="Times New Roman" panose="02020603050405020304" pitchFamily="18" charset="0"/>
              </a:rPr>
              <a:t>Srujan</a:t>
            </a:r>
            <a:r>
              <a:rPr lang="en-US" dirty="0">
                <a:cs typeface="Times New Roman" panose="02020603050405020304" pitchFamily="18" charset="0"/>
              </a:rPr>
              <a:t> Penta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2E55F-73A4-1D1C-9CAA-A9BEB9279387}"/>
              </a:ext>
            </a:extLst>
          </p:cNvPr>
          <p:cNvSpPr txBox="1"/>
          <p:nvPr/>
        </p:nvSpPr>
        <p:spPr>
          <a:xfrm>
            <a:off x="7451558" y="3229431"/>
            <a:ext cx="2935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dirty="0">
                <a:cs typeface="Times New Roman" panose="02020603050405020304" pitchFamily="18" charset="0"/>
              </a:rPr>
              <a:t>Swamy </a:t>
            </a:r>
            <a:r>
              <a:rPr lang="en-US" dirty="0" err="1">
                <a:cs typeface="Times New Roman" panose="02020603050405020304" pitchFamily="18" charset="0"/>
              </a:rPr>
              <a:t>Mudiga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dirty="0">
                <a:cs typeface="Times New Roman" panose="02020603050405020304" pitchFamily="18" charset="0"/>
              </a:rPr>
              <a:t>Uday Shankar </a:t>
            </a:r>
            <a:r>
              <a:rPr lang="en-US" dirty="0" err="1">
                <a:cs typeface="Times New Roman" panose="02020603050405020304" pitchFamily="18" charset="0"/>
              </a:rPr>
              <a:t>Gattu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dirty="0">
                <a:cs typeface="Times New Roman" panose="02020603050405020304" pitchFamily="18" charset="0"/>
              </a:rPr>
              <a:t>Nishant </a:t>
            </a:r>
            <a:r>
              <a:rPr lang="en-US" dirty="0" err="1">
                <a:cs typeface="Times New Roman" panose="02020603050405020304" pitchFamily="18" charset="0"/>
              </a:rPr>
              <a:t>Gada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dirty="0" err="1">
                <a:cs typeface="Times New Roman" panose="02020603050405020304" pitchFamily="18" charset="0"/>
              </a:rPr>
              <a:t>Nirmit</a:t>
            </a:r>
            <a:r>
              <a:rPr lang="en-US" dirty="0">
                <a:cs typeface="Times New Roman" panose="02020603050405020304" pitchFamily="18" charset="0"/>
              </a:rPr>
              <a:t> Rajkumar Shah</a:t>
            </a:r>
          </a:p>
        </p:txBody>
      </p:sp>
    </p:spTree>
    <p:extLst>
      <p:ext uri="{BB962C8B-B14F-4D97-AF65-F5344CB8AC3E}">
        <p14:creationId xmlns:p14="http://schemas.microsoft.com/office/powerpoint/2010/main" val="23252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C459A1-89E2-9297-586B-61DDA7D3DAEE}"/>
              </a:ext>
            </a:extLst>
          </p:cNvPr>
          <p:cNvSpPr txBox="1"/>
          <p:nvPr/>
        </p:nvSpPr>
        <p:spPr>
          <a:xfrm>
            <a:off x="673256" y="496415"/>
            <a:ext cx="2059583" cy="41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b="1" dirty="0"/>
              <a:t>Retailer UI: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6FD594A-35EC-155B-D0BD-062C43D7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23" y="1030014"/>
            <a:ext cx="8380794" cy="52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2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F62C4-960D-CCC9-EE58-7775E7940A0D}"/>
              </a:ext>
            </a:extLst>
          </p:cNvPr>
          <p:cNvSpPr txBox="1"/>
          <p:nvPr/>
        </p:nvSpPr>
        <p:spPr>
          <a:xfrm>
            <a:off x="673256" y="387892"/>
            <a:ext cx="1704729" cy="51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b="1" dirty="0"/>
              <a:t>Customer UI: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51901F-C85C-F0A3-AA54-0A862CF7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98" y="988662"/>
            <a:ext cx="8345630" cy="52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8E87F-584F-5F36-04BB-C0E98B2D5271}"/>
              </a:ext>
            </a:extLst>
          </p:cNvPr>
          <p:cNvSpPr txBox="1"/>
          <p:nvPr/>
        </p:nvSpPr>
        <p:spPr>
          <a:xfrm>
            <a:off x="590260" y="348219"/>
            <a:ext cx="1584413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b="1" dirty="0"/>
              <a:t>Logistics UI: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A4B857-DFBD-5575-D3A4-DEC417EBA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66" y="987589"/>
            <a:ext cx="9159410" cy="53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1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920AE8-4CD9-F9B9-BAF6-64CA09B74AA8}"/>
              </a:ext>
            </a:extLst>
          </p:cNvPr>
          <p:cNvSpPr txBox="1"/>
          <p:nvPr/>
        </p:nvSpPr>
        <p:spPr>
          <a:xfrm>
            <a:off x="573409" y="559477"/>
            <a:ext cx="3765200" cy="570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Learning Outcomes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C65BD20-A9F8-4148-409B-8CED3B31D45A}"/>
              </a:ext>
            </a:extLst>
          </p:cNvPr>
          <p:cNvGraphicFramePr/>
          <p:nvPr/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168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7D58BE-4196-0C9E-D9BE-A2FEDFCFC9E8}"/>
              </a:ext>
            </a:extLst>
          </p:cNvPr>
          <p:cNvSpPr txBox="1"/>
          <p:nvPr/>
        </p:nvSpPr>
        <p:spPr>
          <a:xfrm>
            <a:off x="573409" y="559477"/>
            <a:ext cx="3765200" cy="570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Future Enhancements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D3E0557-B9BB-F862-9020-83369C0F05E4}"/>
              </a:ext>
            </a:extLst>
          </p:cNvPr>
          <p:cNvGraphicFramePr/>
          <p:nvPr/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642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1A73BD-ECD8-D812-5A9A-B8C3E6786D7B}"/>
              </a:ext>
            </a:extLst>
          </p:cNvPr>
          <p:cNvSpPr txBox="1"/>
          <p:nvPr/>
        </p:nvSpPr>
        <p:spPr>
          <a:xfrm>
            <a:off x="734060" y="4680284"/>
            <a:ext cx="10694388" cy="79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defTabSz="914400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spc="-100" dirty="0">
                <a:solidFill>
                  <a:srgbClr val="0070C0"/>
                </a:solidFill>
                <a:latin typeface="+mj-lt"/>
              </a:rPr>
              <a:t>Individual Contributions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AA579D-A796-FBE4-A0E6-E7030D8C4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47321"/>
              </p:ext>
            </p:extLst>
          </p:nvPr>
        </p:nvGraphicFramePr>
        <p:xfrm>
          <a:off x="440449" y="500046"/>
          <a:ext cx="11281609" cy="35921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9483">
                  <a:extLst>
                    <a:ext uri="{9D8B030D-6E8A-4147-A177-3AD203B41FA5}">
                      <a16:colId xmlns:a16="http://schemas.microsoft.com/office/drawing/2014/main" val="1360886339"/>
                    </a:ext>
                  </a:extLst>
                </a:gridCol>
                <a:gridCol w="7472126">
                  <a:extLst>
                    <a:ext uri="{9D8B030D-6E8A-4147-A177-3AD203B41FA5}">
                      <a16:colId xmlns:a16="http://schemas.microsoft.com/office/drawing/2014/main" val="2157591823"/>
                    </a:ext>
                  </a:extLst>
                </a:gridCol>
              </a:tblGrid>
              <a:tr h="413730">
                <a:tc>
                  <a:txBody>
                    <a:bodyPr/>
                    <a:lstStyle/>
                    <a:p>
                      <a:pPr algn="l"/>
                      <a:r>
                        <a:rPr lang="en-US" sz="1400" b="1" cap="all" spc="6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114925" marR="114925" marT="114925" marB="11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all" spc="6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</a:t>
                      </a:r>
                    </a:p>
                  </a:txBody>
                  <a:tcPr marL="114925" marR="114925" marT="114925" marB="114925"/>
                </a:tc>
                <a:extLst>
                  <a:ext uri="{0D108BD9-81ED-4DB2-BD59-A6C34878D82A}">
                    <a16:rowId xmlns:a16="http://schemas.microsoft.com/office/drawing/2014/main" val="92118690"/>
                  </a:ext>
                </a:extLst>
              </a:tr>
              <a:tr h="349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Sachin</a:t>
                      </a: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Vishaul</a:t>
                      </a: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Baskar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17" marR="76617" marT="38308" marB="7661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MVC architecture and modules for Customer Domain</a:t>
                      </a:r>
                    </a:p>
                  </a:txBody>
                  <a:tcPr marL="76617" marR="76617" marT="38308" marB="76617"/>
                </a:tc>
                <a:extLst>
                  <a:ext uri="{0D108BD9-81ED-4DB2-BD59-A6C34878D82A}">
                    <a16:rowId xmlns:a16="http://schemas.microsoft.com/office/drawing/2014/main" val="2426248223"/>
                  </a:ext>
                </a:extLst>
              </a:tr>
              <a:tr h="349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Surjith</a:t>
                      </a: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Senthil </a:t>
                      </a: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kumar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17" marR="76617" marT="38308" marB="7661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Modules for Retailer and Orders Domain</a:t>
                      </a:r>
                    </a:p>
                  </a:txBody>
                  <a:tcPr marL="76617" marR="76617" marT="38308" marB="76617"/>
                </a:tc>
                <a:extLst>
                  <a:ext uri="{0D108BD9-81ED-4DB2-BD59-A6C34878D82A}">
                    <a16:rowId xmlns:a16="http://schemas.microsoft.com/office/drawing/2014/main" val="3288290523"/>
                  </a:ext>
                </a:extLst>
              </a:tr>
              <a:tr h="349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Deepakraja</a:t>
                      </a: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Rajendran</a:t>
                      </a:r>
                    </a:p>
                  </a:txBody>
                  <a:tcPr marL="76617" marR="76617" marT="38308" marB="7661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Modules for Logistics Domain and its status.</a:t>
                      </a:r>
                    </a:p>
                  </a:txBody>
                  <a:tcPr marL="76617" marR="76617" marT="38308" marB="76617"/>
                </a:tc>
                <a:extLst>
                  <a:ext uri="{0D108BD9-81ED-4DB2-BD59-A6C34878D82A}">
                    <a16:rowId xmlns:a16="http://schemas.microsoft.com/office/drawing/2014/main" val="3346301824"/>
                  </a:ext>
                </a:extLst>
              </a:tr>
              <a:tr h="349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</a:t>
                      </a:r>
                      <a:r>
                        <a:rPr lang="en-US" sz="1400" b="0" i="0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Srujan</a:t>
                      </a: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Penta</a:t>
                      </a:r>
                    </a:p>
                  </a:txBody>
                  <a:tcPr marL="76617" marR="76617" marT="38308" marB="7661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for Logistics Domain using swing</a:t>
                      </a:r>
                    </a:p>
                  </a:txBody>
                  <a:tcPr marL="76617" marR="76617" marT="38308" marB="76617"/>
                </a:tc>
                <a:extLst>
                  <a:ext uri="{0D108BD9-81ED-4DB2-BD59-A6C34878D82A}">
                    <a16:rowId xmlns:a16="http://schemas.microsoft.com/office/drawing/2014/main" val="1488113794"/>
                  </a:ext>
                </a:extLst>
              </a:tr>
              <a:tr h="349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Zhe</a:t>
                      </a: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</a:t>
                      </a:r>
                    </a:p>
                  </a:txBody>
                  <a:tcPr marL="76617" marR="76617" marT="38308" marB="7661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for Signup</a:t>
                      </a:r>
                    </a:p>
                  </a:txBody>
                  <a:tcPr marL="76617" marR="76617" marT="38308" marB="76617"/>
                </a:tc>
                <a:extLst>
                  <a:ext uri="{0D108BD9-81ED-4DB2-BD59-A6C34878D82A}">
                    <a16:rowId xmlns:a16="http://schemas.microsoft.com/office/drawing/2014/main" val="3276117094"/>
                  </a:ext>
                </a:extLst>
              </a:tr>
              <a:tr h="349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Swamy </a:t>
                      </a: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Mudiga</a:t>
                      </a: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17" marR="76617" marT="38308" marB="7661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for Login</a:t>
                      </a:r>
                    </a:p>
                  </a:txBody>
                  <a:tcPr marL="76617" marR="76617" marT="38308" marB="76617"/>
                </a:tc>
                <a:extLst>
                  <a:ext uri="{0D108BD9-81ED-4DB2-BD59-A6C34878D82A}">
                    <a16:rowId xmlns:a16="http://schemas.microsoft.com/office/drawing/2014/main" val="392101503"/>
                  </a:ext>
                </a:extLst>
              </a:tr>
              <a:tr h="349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Uday Shankar </a:t>
                      </a: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Gattu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17" marR="76617" marT="38308" marB="7661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for customer Domain using swing</a:t>
                      </a:r>
                    </a:p>
                  </a:txBody>
                  <a:tcPr marL="76617" marR="76617" marT="38308" marB="76617"/>
                </a:tc>
                <a:extLst>
                  <a:ext uri="{0D108BD9-81ED-4DB2-BD59-A6C34878D82A}">
                    <a16:rowId xmlns:a16="http://schemas.microsoft.com/office/drawing/2014/main" val="3246370363"/>
                  </a:ext>
                </a:extLst>
              </a:tr>
              <a:tr h="349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Nishant </a:t>
                      </a:r>
                      <a:r>
                        <a:rPr lang="en-US" sz="1400" b="0" i="0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Gada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17" marR="76617" marT="38308" marB="7661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for Retailer and orders Domain using swing</a:t>
                      </a:r>
                    </a:p>
                  </a:txBody>
                  <a:tcPr marL="76617" marR="76617" marT="38308" marB="76617"/>
                </a:tc>
                <a:extLst>
                  <a:ext uri="{0D108BD9-81ED-4DB2-BD59-A6C34878D82A}">
                    <a16:rowId xmlns:a16="http://schemas.microsoft.com/office/drawing/2014/main" val="2936988046"/>
                  </a:ext>
                </a:extLst>
              </a:tr>
              <a:tr h="349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Nirmit</a:t>
                      </a: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Rajkumar Shah</a:t>
                      </a:r>
                    </a:p>
                  </a:txBody>
                  <a:tcPr marL="76617" marR="76617" marT="38308" marB="7661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CSV file data using file handling</a:t>
                      </a:r>
                    </a:p>
                  </a:txBody>
                  <a:tcPr marL="76617" marR="76617" marT="38308" marB="76617"/>
                </a:tc>
                <a:extLst>
                  <a:ext uri="{0D108BD9-81ED-4DB2-BD59-A6C34878D82A}">
                    <a16:rowId xmlns:a16="http://schemas.microsoft.com/office/drawing/2014/main" val="1821339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9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106BA3-52A6-DCF4-6D8D-911EFA31EEBB}"/>
              </a:ext>
            </a:extLst>
          </p:cNvPr>
          <p:cNvSpPr/>
          <p:nvPr/>
        </p:nvSpPr>
        <p:spPr>
          <a:xfrm>
            <a:off x="1399357" y="1447184"/>
            <a:ext cx="9369214" cy="3069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spc="-1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9479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A1E60-19BF-24CB-CF9B-1F60B5E0FBAE}"/>
              </a:ext>
            </a:extLst>
          </p:cNvPr>
          <p:cNvSpPr txBox="1"/>
          <p:nvPr/>
        </p:nvSpPr>
        <p:spPr>
          <a:xfrm>
            <a:off x="573409" y="559477"/>
            <a:ext cx="3765200" cy="570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Overview</a:t>
            </a:r>
          </a:p>
        </p:txBody>
      </p:sp>
      <p:graphicFrame>
        <p:nvGraphicFramePr>
          <p:cNvPr id="8" name="TextBox 4">
            <a:extLst>
              <a:ext uri="{FF2B5EF4-FFF2-40B4-BE49-F238E27FC236}">
                <a16:creationId xmlns:a16="http://schemas.microsoft.com/office/drawing/2014/main" id="{5B54201A-F898-B1CA-6365-75B091A53F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31365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5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oxes On Rack In Warehouse">
            <a:extLst>
              <a:ext uri="{FF2B5EF4-FFF2-40B4-BE49-F238E27FC236}">
                <a16:creationId xmlns:a16="http://schemas.microsoft.com/office/drawing/2014/main" id="{AFD6420F-FA5B-432B-2FAC-40E31A09F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4349" b="113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6B42AD-1858-E672-5B5B-0BD941F48127}"/>
              </a:ext>
            </a:extLst>
          </p:cNvPr>
          <p:cNvSpPr txBox="1"/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Problem Statement and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C120B-A968-EAFA-CC5E-8C1DB49095DC}"/>
              </a:ext>
            </a:extLst>
          </p:cNvPr>
          <p:cNvSpPr txBox="1"/>
          <p:nvPr/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/>
              <a:t>The main objective is to develop an e-commerce application for a company with  which they can sell their products online.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Adding and updating products as a retailer.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Tracking and maintaining the stocks as a retailer. 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Registering as a new customer and placing orders from the retailer.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Placing orders as a customer and tracking the order status.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Accepting orders as a logistics domain.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Updating the order status while in logistics.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Tracking all entities through CSV files.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Implementing Object Oriented Principles.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Implementing the models with the GUI using different entities.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Implementation of MVC design pattern.</a:t>
            </a:r>
          </a:p>
        </p:txBody>
      </p:sp>
    </p:spTree>
    <p:extLst>
      <p:ext uri="{BB962C8B-B14F-4D97-AF65-F5344CB8AC3E}">
        <p14:creationId xmlns:p14="http://schemas.microsoft.com/office/powerpoint/2010/main" val="328635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CBE203-6457-6447-8819-4331B04C5F59}"/>
              </a:ext>
            </a:extLst>
          </p:cNvPr>
          <p:cNvSpPr txBox="1"/>
          <p:nvPr/>
        </p:nvSpPr>
        <p:spPr>
          <a:xfrm>
            <a:off x="4561490" y="336330"/>
            <a:ext cx="266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Flow Diagram</a:t>
            </a:r>
          </a:p>
        </p:txBody>
      </p:sp>
      <p:pic>
        <p:nvPicPr>
          <p:cNvPr id="3" name="Picture 2" descr="A diagram of a customer&#10;&#10;Description automatically generated">
            <a:extLst>
              <a:ext uri="{FF2B5EF4-FFF2-40B4-BE49-F238E27FC236}">
                <a16:creationId xmlns:a16="http://schemas.microsoft.com/office/drawing/2014/main" id="{6F51D57F-FDA0-55FF-D67F-90440661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23" y="1285707"/>
            <a:ext cx="7765955" cy="42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8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CBE203-6457-6447-8819-4331B04C5F59}"/>
              </a:ext>
            </a:extLst>
          </p:cNvPr>
          <p:cNvSpPr txBox="1"/>
          <p:nvPr/>
        </p:nvSpPr>
        <p:spPr>
          <a:xfrm>
            <a:off x="4561490" y="336330"/>
            <a:ext cx="299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Entity Diagram</a:t>
            </a: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E49C599E-0CF4-C986-C539-FA7B6C79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43" y="1088832"/>
            <a:ext cx="7834313" cy="50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7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2B7C2D-43D4-6CAF-DB0F-D5D08BE6433A}"/>
              </a:ext>
            </a:extLst>
          </p:cNvPr>
          <p:cNvSpPr txBox="1"/>
          <p:nvPr/>
        </p:nvSpPr>
        <p:spPr>
          <a:xfrm>
            <a:off x="8014996" y="642594"/>
            <a:ext cx="373224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latin typeface="+mj-lt"/>
              </a:rPr>
              <a:t>Techstack</a:t>
            </a:r>
            <a:endParaRPr lang="en-US" sz="4400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40A38A-DB4C-F2D1-7191-E2D8A2DCB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0" y="810881"/>
            <a:ext cx="2845496" cy="2945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3679A9-193B-901D-9267-8CE73FCAE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497" y="3269344"/>
            <a:ext cx="2434338" cy="261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50378-7BD9-B925-127F-8D650545E16F}"/>
              </a:ext>
            </a:extLst>
          </p:cNvPr>
          <p:cNvSpPr txBox="1"/>
          <p:nvPr/>
        </p:nvSpPr>
        <p:spPr>
          <a:xfrm>
            <a:off x="8014995" y="2103119"/>
            <a:ext cx="4064710" cy="2119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Programming languages: Java.</a:t>
            </a:r>
          </a:p>
          <a:p>
            <a:pPr marL="3429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Tools: Eclipse IDE, NetBeans, IntelliJ Idea and 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3429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Front-end: Java Swing.</a:t>
            </a:r>
          </a:p>
          <a:p>
            <a:pPr marL="3429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Data storage: CSV files.</a:t>
            </a:r>
          </a:p>
        </p:txBody>
      </p:sp>
    </p:spTree>
    <p:extLst>
      <p:ext uri="{BB962C8B-B14F-4D97-AF65-F5344CB8AC3E}">
        <p14:creationId xmlns:p14="http://schemas.microsoft.com/office/powerpoint/2010/main" val="201565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p view of cubes connected with black lines">
            <a:extLst>
              <a:ext uri="{FF2B5EF4-FFF2-40B4-BE49-F238E27FC236}">
                <a16:creationId xmlns:a16="http://schemas.microsoft.com/office/drawing/2014/main" id="{65BC0CC9-9864-8025-2941-8AD3A67D2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4732" b="10268"/>
          <a:stretch/>
        </p:blipFill>
        <p:spPr>
          <a:xfrm>
            <a:off x="20" y="-12022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F7763D-9528-8642-2583-2AD78414BDCA}"/>
              </a:ext>
            </a:extLst>
          </p:cNvPr>
          <p:cNvSpPr txBox="1"/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Implementation and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B0995-A015-85CB-51ED-5D21D2F81B3E}"/>
              </a:ext>
            </a:extLst>
          </p:cNvPr>
          <p:cNvSpPr txBox="1"/>
          <p:nvPr/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/>
              <a:t>The project’s structure is mainly concentrated on developing using MVC pattern.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/>
              <a:t>In Models, the classes for Person, Customer, Retailer, Logistics, Products and Orders were created.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/>
              <a:t>In Views, the main GUI components are built using Java Swing.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/>
              <a:t>The Controller represents the object storing components such as Array lists and Hash maps, These controller classes can be used for developing API’s when moving into a database. 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/>
              <a:t>The GUI part shows the Login and registration page, and different pages based on the role of the user such as Retailer, Customer or Logistics.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/>
              <a:t>The products and their details are seeded to the application through CSV files by using the file handling operations and functionalities in java and This is defined in a separate Utils package.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/>
              <a:t>The detailed website is created for all the Daycare activity tracking using </a:t>
            </a:r>
            <a:r>
              <a:rPr lang="en-US" sz="1400" dirty="0" err="1"/>
              <a:t>JavaSwing</a:t>
            </a:r>
            <a:r>
              <a:rPr lang="en-US" sz="1400" dirty="0"/>
              <a:t> with Spring Boot has back-end element and different threading elements are also implemented.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/>
              <a:t>Objects from CSV: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/>
              <a:t>	Products: Inventory maintained in a separate CSV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/>
              <a:t>   	Stocks: Stocks maintained in a separate CSV</a:t>
            </a:r>
          </a:p>
        </p:txBody>
      </p:sp>
    </p:spTree>
    <p:extLst>
      <p:ext uri="{BB962C8B-B14F-4D97-AF65-F5344CB8AC3E}">
        <p14:creationId xmlns:p14="http://schemas.microsoft.com/office/powerpoint/2010/main" val="175143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C459A1-89E2-9297-586B-61DDA7D3DAEE}"/>
              </a:ext>
            </a:extLst>
          </p:cNvPr>
          <p:cNvSpPr txBox="1"/>
          <p:nvPr/>
        </p:nvSpPr>
        <p:spPr>
          <a:xfrm>
            <a:off x="985295" y="790705"/>
            <a:ext cx="2664336" cy="41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b="1" dirty="0">
                <a:latin typeface="+mj-lt"/>
                <a:cs typeface="Times New Roman" panose="02020603050405020304" pitchFamily="18" charset="0"/>
              </a:rPr>
              <a:t>Registration Page: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5AA77A8-301B-530A-6471-CD90AA68F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95" y="1397876"/>
            <a:ext cx="8547588" cy="46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5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C459A1-89E2-9297-586B-61DDA7D3DAEE}"/>
              </a:ext>
            </a:extLst>
          </p:cNvPr>
          <p:cNvSpPr txBox="1"/>
          <p:nvPr/>
        </p:nvSpPr>
        <p:spPr>
          <a:xfrm>
            <a:off x="1366346" y="464884"/>
            <a:ext cx="2059583" cy="41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b="1" dirty="0"/>
              <a:t>Login Page: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D777624-F2D0-37E0-B5C3-7178B65C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6" y="975771"/>
            <a:ext cx="8145516" cy="50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34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{1F3CC1DC-E33D-E54F-B9EB-10F85F565363}tf10001067_mac</Template>
  <TotalTime>38</TotalTime>
  <Words>611</Words>
  <Application>Microsoft Macintosh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Garamond</vt:lpstr>
      <vt:lpstr>Times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Surjith Senthil kumar</dc:creator>
  <cp:lastModifiedBy>Surjith Senthil kumar</cp:lastModifiedBy>
  <cp:revision>2</cp:revision>
  <dcterms:created xsi:type="dcterms:W3CDTF">2023-12-15T02:22:42Z</dcterms:created>
  <dcterms:modified xsi:type="dcterms:W3CDTF">2023-12-15T03:01:09Z</dcterms:modified>
</cp:coreProperties>
</file>