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338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Anti Theft Vehicle Tracking System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C389D-CE3E-4783-BDFB-7DE4999FC92A}" type="datetimeFigureOut">
              <a:rPr lang="en-IN" smtClean="0"/>
              <a:t>06-12-2015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A24E-4AC0-4B46-867D-98E996C42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999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Anti Theft Vehicle Tracking System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1B1F2-B081-4635-9EDC-0D5D77ED3EB2}" type="datetimeFigureOut">
              <a:rPr lang="en-IN" smtClean="0"/>
              <a:t>06-12-2015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A491-C8A1-4CE5-9343-BAC40EB8C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95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A491-C8A1-4CE5-9343-BAC40EB8C27A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Anti Theft Vehicle Tracking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4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A491-C8A1-4CE5-9343-BAC40EB8C27A}" type="slidenum">
              <a:rPr lang="en-IN" smtClean="0"/>
              <a:t>2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Anti Theft Vehicle Tracking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8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D58-E48D-4375-9F1F-FA20ABBC348C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1F62-735A-48FB-86B3-5461D836C80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8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0B6B-204C-4C33-9822-BC2D52379114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5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8402-8555-40BE-A3B0-F96362F0EA0D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90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5A25-32B5-4AF0-ADB4-0BE4049822A8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5655-A8D2-4932-B3A3-2FD63DB696CC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5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72FC-9D7C-4603-836D-298BBC34BD4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9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4F46-2883-4C80-8606-3CAE8D085C0E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3527-14A2-4136-B2C7-F1BC15EE07BE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0391-A13C-4CFF-9A30-EE8A2D67D34A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6F33-695F-452F-9E66-6DD655081E4F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7302-A188-405E-BD60-22363521A7DC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04E1-CA3B-4050-85BE-A7A9789B6DD0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AD79-51ED-4216-93CD-B27B37897528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71DB-B4B8-478B-B8F8-9B5725FF355A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7EEA-8C25-441A-BCBD-4CC91BDF78B9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6349-A464-4660-B4BA-35AEFAF9CDD1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EDA3A6-6CF9-406F-9273-1D5C64944290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Manohar Karthikeyan, Surjith Bhagavath Singh                                                               10/25/2015         ESD Fall 2015              Anti Theft Vehicle Tracking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675" y="2282218"/>
            <a:ext cx="10364451" cy="695128"/>
          </a:xfrm>
        </p:spPr>
        <p:txBody>
          <a:bodyPr/>
          <a:lstStyle/>
          <a:p>
            <a:pPr algn="ctr"/>
            <a:r>
              <a:rPr lang="en-IN" b="1" dirty="0" smtClean="0"/>
              <a:t>Anti Theft Vehicle Tracking system</a:t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ECEN 5613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IN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637" y="6248399"/>
            <a:ext cx="11788726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12/6/2015         ESD Fall 2015										</a:t>
            </a:r>
            <a:r>
              <a:rPr lang="en-IN" sz="2000" dirty="0"/>
              <a:t> </a:t>
            </a:r>
            <a:r>
              <a:rPr lang="en-IN" sz="2000" dirty="0" smtClean="0"/>
              <a:t>			Anti </a:t>
            </a:r>
            <a:r>
              <a:rPr lang="en-IN" sz="2000" dirty="0"/>
              <a:t>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489" y="273511"/>
            <a:ext cx="10364451" cy="695128"/>
          </a:xfrm>
        </p:spPr>
        <p:txBody>
          <a:bodyPr/>
          <a:lstStyle/>
          <a:p>
            <a:r>
              <a:rPr lang="en-IN" sz="3200" b="1" dirty="0" smtClean="0"/>
              <a:t>Block Diagram  </a:t>
            </a:r>
            <a:endParaRPr lang="en-IN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540" y="6202589"/>
            <a:ext cx="11788726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12/6/2015         ESD Fall 2015              											Anti 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2663824" y="1082626"/>
            <a:ext cx="7000875" cy="4610100"/>
            <a:chOff x="0" y="0"/>
            <a:chExt cx="7000875" cy="4953000"/>
          </a:xfrm>
        </p:grpSpPr>
        <p:sp>
          <p:nvSpPr>
            <p:cNvPr id="85" name="Rectangle 84"/>
            <p:cNvSpPr/>
            <p:nvPr/>
          </p:nvSpPr>
          <p:spPr>
            <a:xfrm>
              <a:off x="5057775" y="0"/>
              <a:ext cx="1714500" cy="733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Voltage Regulatory Circuit(5V,3.3V,1.8V)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4675" y="1304925"/>
              <a:ext cx="1114425" cy="2124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BeagleBone black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0" y="0"/>
              <a:ext cx="4410075" cy="733425"/>
              <a:chOff x="0" y="0"/>
              <a:chExt cx="4410075" cy="73342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0" y="0"/>
                <a:ext cx="2305050" cy="7334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Power Circuit</a:t>
                </a: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(Rectifier and Voltage Regulator(9V))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924175" y="0"/>
                <a:ext cx="1485900" cy="7334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Battery Charging circuit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057775" y="1219200"/>
              <a:ext cx="1238250" cy="13049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Audio Circuit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(TLV320AIC3204)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057775" y="2876550"/>
              <a:ext cx="1238250" cy="6477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GPS Module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57775" y="3924300"/>
              <a:ext cx="1238250" cy="6477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Graphical LCD (Nokia 5110)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38200" y="3324225"/>
              <a:ext cx="123825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Buzzer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048000" y="3962400"/>
              <a:ext cx="123825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Motor Circuit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38200" y="1304925"/>
              <a:ext cx="123825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USB Camera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38200" y="2343150"/>
              <a:ext cx="123825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Wifi Module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2305050" y="352425"/>
              <a:ext cx="61912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38650" y="342900"/>
              <a:ext cx="61912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000875" y="342900"/>
              <a:ext cx="0" cy="382905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6296025" y="4171950"/>
              <a:ext cx="70485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6296025" y="3190875"/>
              <a:ext cx="70485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6296025" y="1924050"/>
              <a:ext cx="70485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3648075" y="4495800"/>
              <a:ext cx="0" cy="4572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648075" y="4953000"/>
              <a:ext cx="33528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000875" y="4171950"/>
              <a:ext cx="0" cy="78105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076450" y="1562100"/>
              <a:ext cx="1038225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076450" y="2581275"/>
              <a:ext cx="1038225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371850" y="3429000"/>
              <a:ext cx="0" cy="171450"/>
            </a:xfrm>
            <a:prstGeom prst="line">
              <a:avLst/>
            </a:prstGeom>
            <a:ln w="508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076450" y="3600450"/>
              <a:ext cx="1295400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43675" y="342900"/>
              <a:ext cx="4572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229100" y="1790700"/>
              <a:ext cx="828675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229100" y="3190875"/>
              <a:ext cx="828675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943350" y="3448050"/>
              <a:ext cx="0" cy="171450"/>
            </a:xfrm>
            <a:prstGeom prst="line">
              <a:avLst/>
            </a:prstGeom>
            <a:ln w="508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43350" y="3609975"/>
              <a:ext cx="685800" cy="0"/>
            </a:xfrm>
            <a:prstGeom prst="line">
              <a:avLst/>
            </a:prstGeom>
            <a:ln w="508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29150" y="3600450"/>
              <a:ext cx="0" cy="666750"/>
            </a:xfrm>
            <a:prstGeom prst="line">
              <a:avLst/>
            </a:prstGeom>
            <a:ln w="508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629150" y="4267200"/>
              <a:ext cx="428625" cy="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>
            <a:stCxn id="86" idx="2"/>
            <a:endCxn id="92" idx="0"/>
          </p:cNvCxnSpPr>
          <p:nvPr/>
        </p:nvCxnSpPr>
        <p:spPr>
          <a:xfrm flipH="1">
            <a:off x="6330949" y="4274234"/>
            <a:ext cx="4763" cy="496472"/>
          </a:xfrm>
          <a:prstGeom prst="straightConnector1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85" idx="2"/>
          </p:cNvCxnSpPr>
          <p:nvPr/>
        </p:nvCxnSpPr>
        <p:spPr>
          <a:xfrm flipH="1">
            <a:off x="8464549" y="1765275"/>
            <a:ext cx="114300" cy="2159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6311899" y="1981200"/>
            <a:ext cx="215265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6" idx="0"/>
          </p:cNvCxnSpPr>
          <p:nvPr/>
        </p:nvCxnSpPr>
        <p:spPr>
          <a:xfrm>
            <a:off x="6311899" y="1981200"/>
            <a:ext cx="23813" cy="31601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44500" y="2545446"/>
            <a:ext cx="685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44500" y="2892279"/>
            <a:ext cx="685800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63"/>
          <p:cNvSpPr txBox="1"/>
          <p:nvPr/>
        </p:nvSpPr>
        <p:spPr>
          <a:xfrm>
            <a:off x="1166812" y="2721073"/>
            <a:ext cx="1171575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Data Lines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30" name="Text Box 63"/>
          <p:cNvSpPr txBox="1"/>
          <p:nvPr/>
        </p:nvSpPr>
        <p:spPr>
          <a:xfrm>
            <a:off x="1179511" y="2393046"/>
            <a:ext cx="1171575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Power Lines</a:t>
            </a:r>
            <a:endParaRPr lang="en-US" sz="11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88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Challenges faced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0" y="1003300"/>
            <a:ext cx="8946541" cy="2344645"/>
          </a:xfrm>
        </p:spPr>
        <p:txBody>
          <a:bodyPr>
            <a:normAutofit/>
          </a:bodyPr>
          <a:lstStyle/>
          <a:p>
            <a:r>
              <a:rPr lang="en-IN" dirty="0" smtClean="0"/>
              <a:t>Interfacing USB camera for required specifications (</a:t>
            </a:r>
            <a:r>
              <a:rPr lang="en-IN" dirty="0" err="1" smtClean="0"/>
              <a:t>i.e</a:t>
            </a:r>
            <a:r>
              <a:rPr lang="en-IN" dirty="0" smtClean="0"/>
              <a:t> 23 fps)</a:t>
            </a:r>
          </a:p>
          <a:p>
            <a:r>
              <a:rPr lang="en-IN" dirty="0" smtClean="0"/>
              <a:t>Designing UPS circuit</a:t>
            </a:r>
          </a:p>
          <a:p>
            <a:r>
              <a:rPr lang="en-IN" dirty="0"/>
              <a:t>Drivers for Graphical LCD and </a:t>
            </a:r>
            <a:r>
              <a:rPr lang="en-IN" dirty="0" smtClean="0"/>
              <a:t>GPS</a:t>
            </a:r>
          </a:p>
          <a:p>
            <a:r>
              <a:rPr lang="en-IN" dirty="0"/>
              <a:t>Designing Audio Circuit</a:t>
            </a:r>
          </a:p>
          <a:p>
            <a:r>
              <a:rPr lang="en-IN" dirty="0" smtClean="0"/>
              <a:t>Integrating all the modules and creating a web page.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9338" y="6150247"/>
            <a:ext cx="12618719" cy="365125"/>
          </a:xfrm>
        </p:spPr>
        <p:txBody>
          <a:bodyPr/>
          <a:lstStyle/>
          <a:p>
            <a:r>
              <a:rPr lang="en-US" sz="2000" dirty="0" smtClean="0"/>
              <a:t>Manohar </a:t>
            </a:r>
            <a:r>
              <a:rPr lang="en-US" sz="2000" dirty="0" err="1" smtClean="0"/>
              <a:t>Karthikeyan</a:t>
            </a:r>
            <a:r>
              <a:rPr lang="en-US" sz="2000" dirty="0" smtClean="0"/>
              <a:t>, Surjith Bhagavath Singh                                                               12/6/2015         </a:t>
            </a:r>
          </a:p>
          <a:p>
            <a:r>
              <a:rPr lang="en-US" sz="2000" dirty="0" smtClean="0"/>
              <a:t>ESD Fall 2015              											Anti Theft Vehicle Tracking system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1510" y="3347945"/>
            <a:ext cx="9404723" cy="855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 smtClean="0"/>
              <a:t>Things learnt</a:t>
            </a:r>
            <a:endParaRPr lang="en-IN" sz="3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6910" y="3975100"/>
            <a:ext cx="8946541" cy="170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Developing modules with Python</a:t>
            </a:r>
          </a:p>
          <a:p>
            <a:r>
              <a:rPr lang="en-IN" dirty="0" smtClean="0"/>
              <a:t>User space driver in Linux</a:t>
            </a:r>
          </a:p>
          <a:p>
            <a:r>
              <a:rPr lang="en-IN" dirty="0" smtClean="0"/>
              <a:t>Analog circuit design</a:t>
            </a:r>
          </a:p>
          <a:p>
            <a:r>
              <a:rPr lang="en-IN" dirty="0" smtClean="0"/>
              <a:t>Web server using Python (flask) and HTML 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6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511" y="2903818"/>
            <a:ext cx="9404723" cy="140053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155</Words>
  <Application>Microsoft Office PowerPoint</Application>
  <PresentationFormat>Custom</PresentationFormat>
  <Paragraphs>47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Anti Theft Vehicle Tracking system  ECEN 5613      </vt:lpstr>
      <vt:lpstr>Block Diagram  </vt:lpstr>
      <vt:lpstr>Challenges faced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Surjith B</dc:creator>
  <cp:lastModifiedBy>Manohar Karthikeyan</cp:lastModifiedBy>
  <cp:revision>31</cp:revision>
  <dcterms:created xsi:type="dcterms:W3CDTF">2015-10-24T22:17:43Z</dcterms:created>
  <dcterms:modified xsi:type="dcterms:W3CDTF">2015-12-07T02:45:09Z</dcterms:modified>
</cp:coreProperties>
</file>