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handoutMasterIdLst>
    <p:handoutMasterId r:id="rId8"/>
  </p:handout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789D9-CAC3-4E8E-9E32-2DA33C038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70AEEE0-F197-4605-81A2-296949580CB8}">
      <dgm:prSet phldrT="[Text]"/>
      <dgm:spPr/>
      <dgm:t>
        <a:bodyPr/>
        <a:lstStyle/>
        <a:p>
          <a:r>
            <a:rPr lang="en-IN" dirty="0" smtClean="0"/>
            <a:t>10/26</a:t>
          </a:r>
        </a:p>
      </dgm:t>
    </dgm:pt>
    <dgm:pt modelId="{863BC80F-E895-4008-B340-44FEE96EC986}" type="parTrans" cxnId="{9513CFC3-EB0E-4A9B-8B6A-CD6031F98D43}">
      <dgm:prSet/>
      <dgm:spPr/>
      <dgm:t>
        <a:bodyPr/>
        <a:lstStyle/>
        <a:p>
          <a:endParaRPr lang="en-IN"/>
        </a:p>
      </dgm:t>
    </dgm:pt>
    <dgm:pt modelId="{530A031E-9510-48FF-AB5D-0AF70527ED82}" type="sibTrans" cxnId="{9513CFC3-EB0E-4A9B-8B6A-CD6031F98D43}">
      <dgm:prSet/>
      <dgm:spPr/>
      <dgm:t>
        <a:bodyPr/>
        <a:lstStyle/>
        <a:p>
          <a:endParaRPr lang="en-IN"/>
        </a:p>
      </dgm:t>
    </dgm:pt>
    <dgm:pt modelId="{EFAE4EB0-46DE-43A5-87A7-FA4239D0B095}">
      <dgm:prSet phldrT="[Text]"/>
      <dgm:spPr/>
      <dgm:t>
        <a:bodyPr/>
        <a:lstStyle/>
        <a:p>
          <a:r>
            <a:rPr lang="en-IN" dirty="0" smtClean="0"/>
            <a:t>11/01</a:t>
          </a:r>
          <a:endParaRPr lang="en-IN" dirty="0"/>
        </a:p>
      </dgm:t>
    </dgm:pt>
    <dgm:pt modelId="{2AEE31CD-215E-4F13-BBDE-934ECB9E29E3}" type="parTrans" cxnId="{88A335AB-01CE-4328-8574-6B5CAED2DDC4}">
      <dgm:prSet/>
      <dgm:spPr/>
      <dgm:t>
        <a:bodyPr/>
        <a:lstStyle/>
        <a:p>
          <a:endParaRPr lang="en-IN"/>
        </a:p>
      </dgm:t>
    </dgm:pt>
    <dgm:pt modelId="{6FA01CE8-C769-4A3E-94B8-29992DEFDE41}" type="sibTrans" cxnId="{88A335AB-01CE-4328-8574-6B5CAED2DDC4}">
      <dgm:prSet/>
      <dgm:spPr/>
      <dgm:t>
        <a:bodyPr/>
        <a:lstStyle/>
        <a:p>
          <a:endParaRPr lang="en-IN"/>
        </a:p>
      </dgm:t>
    </dgm:pt>
    <dgm:pt modelId="{70BAD4AF-D928-447B-B423-B484AA1FDA14}">
      <dgm:prSet/>
      <dgm:spPr/>
      <dgm:t>
        <a:bodyPr/>
        <a:lstStyle/>
        <a:p>
          <a:r>
            <a:rPr lang="en-IN" dirty="0" smtClean="0"/>
            <a:t>Available - Beagle Bone</a:t>
          </a:r>
          <a:endParaRPr lang="en-IN" dirty="0"/>
        </a:p>
      </dgm:t>
    </dgm:pt>
    <dgm:pt modelId="{D1C76209-3C5C-4BA6-9F94-5E8BF39CA7F6}" type="parTrans" cxnId="{2EEBF818-25F2-4B47-98C8-A764B069AAF5}">
      <dgm:prSet/>
      <dgm:spPr/>
      <dgm:t>
        <a:bodyPr/>
        <a:lstStyle/>
        <a:p>
          <a:endParaRPr lang="en-IN"/>
        </a:p>
      </dgm:t>
    </dgm:pt>
    <dgm:pt modelId="{E57FEE5D-49C9-4350-964F-2AD333164BC8}" type="sibTrans" cxnId="{2EEBF818-25F2-4B47-98C8-A764B069AAF5}">
      <dgm:prSet/>
      <dgm:spPr/>
      <dgm:t>
        <a:bodyPr/>
        <a:lstStyle/>
        <a:p>
          <a:endParaRPr lang="en-IN"/>
        </a:p>
      </dgm:t>
    </dgm:pt>
    <dgm:pt modelId="{6B6E8A4C-220F-4D2F-AA5D-F2F3D8E9F82F}">
      <dgm:prSet/>
      <dgm:spPr/>
      <dgm:t>
        <a:bodyPr/>
        <a:lstStyle/>
        <a:p>
          <a:r>
            <a:rPr lang="en-IN" dirty="0" smtClean="0"/>
            <a:t>10/28</a:t>
          </a:r>
          <a:endParaRPr lang="en-IN" dirty="0"/>
        </a:p>
      </dgm:t>
    </dgm:pt>
    <dgm:pt modelId="{28EE9213-F80D-4502-B9A5-D07E1123FD63}" type="parTrans" cxnId="{A5ACDED4-8F11-4220-BB18-31D054857AA6}">
      <dgm:prSet/>
      <dgm:spPr/>
      <dgm:t>
        <a:bodyPr/>
        <a:lstStyle/>
        <a:p>
          <a:endParaRPr lang="en-IN"/>
        </a:p>
      </dgm:t>
    </dgm:pt>
    <dgm:pt modelId="{6D95BD87-1AA5-4916-B5F0-9FA275C5737E}" type="sibTrans" cxnId="{A5ACDED4-8F11-4220-BB18-31D054857AA6}">
      <dgm:prSet/>
      <dgm:spPr/>
      <dgm:t>
        <a:bodyPr/>
        <a:lstStyle/>
        <a:p>
          <a:endParaRPr lang="en-IN"/>
        </a:p>
      </dgm:t>
    </dgm:pt>
    <dgm:pt modelId="{8CDEBAE2-BE9F-4A52-8FA4-DF556B478861}">
      <dgm:prSet/>
      <dgm:spPr/>
      <dgm:t>
        <a:bodyPr/>
        <a:lstStyle/>
        <a:p>
          <a:r>
            <a:rPr lang="en-IN" dirty="0" smtClean="0"/>
            <a:t>Acquired all required components</a:t>
          </a:r>
          <a:endParaRPr lang="en-IN" dirty="0"/>
        </a:p>
      </dgm:t>
    </dgm:pt>
    <dgm:pt modelId="{63F059AE-62CD-4BF5-8447-4E876E6174F7}" type="parTrans" cxnId="{53F3BDD1-0ABE-448A-BE18-07CBA302C2E7}">
      <dgm:prSet/>
      <dgm:spPr/>
      <dgm:t>
        <a:bodyPr/>
        <a:lstStyle/>
        <a:p>
          <a:endParaRPr lang="en-IN"/>
        </a:p>
      </dgm:t>
    </dgm:pt>
    <dgm:pt modelId="{D2C01A18-B765-4A30-9C17-09AEB1490457}" type="sibTrans" cxnId="{53F3BDD1-0ABE-448A-BE18-07CBA302C2E7}">
      <dgm:prSet/>
      <dgm:spPr/>
      <dgm:t>
        <a:bodyPr/>
        <a:lstStyle/>
        <a:p>
          <a:endParaRPr lang="en-IN"/>
        </a:p>
      </dgm:t>
    </dgm:pt>
    <dgm:pt modelId="{A84449AB-A3CE-42B3-86A7-96F9B2E6DF2A}">
      <dgm:prSet/>
      <dgm:spPr/>
      <dgm:t>
        <a:bodyPr/>
        <a:lstStyle/>
        <a:p>
          <a:r>
            <a:rPr lang="en-IN" dirty="0" smtClean="0"/>
            <a:t>Ordered other Components</a:t>
          </a:r>
          <a:endParaRPr lang="en-IN" dirty="0"/>
        </a:p>
      </dgm:t>
    </dgm:pt>
    <dgm:pt modelId="{6CFCFD87-C352-4D0D-9722-90BEE72AED9B}" type="parTrans" cxnId="{6D01F022-0F27-49A3-9749-F853D0B5BBDC}">
      <dgm:prSet/>
      <dgm:spPr/>
      <dgm:t>
        <a:bodyPr/>
        <a:lstStyle/>
        <a:p>
          <a:endParaRPr lang="en-IN"/>
        </a:p>
      </dgm:t>
    </dgm:pt>
    <dgm:pt modelId="{9B179F5F-E293-48A0-A9F9-0686BB553235}" type="sibTrans" cxnId="{6D01F022-0F27-49A3-9749-F853D0B5BBDC}">
      <dgm:prSet/>
      <dgm:spPr/>
      <dgm:t>
        <a:bodyPr/>
        <a:lstStyle/>
        <a:p>
          <a:endParaRPr lang="en-IN"/>
        </a:p>
      </dgm:t>
    </dgm:pt>
    <dgm:pt modelId="{247548AA-E641-4203-B433-D6CA2B3B10EB}">
      <dgm:prSet/>
      <dgm:spPr/>
      <dgm:t>
        <a:bodyPr/>
        <a:lstStyle/>
        <a:p>
          <a:r>
            <a:rPr lang="en-IN" dirty="0" smtClean="0"/>
            <a:t>Charging Unit for the system</a:t>
          </a:r>
          <a:endParaRPr lang="en-IN" dirty="0"/>
        </a:p>
      </dgm:t>
    </dgm:pt>
    <dgm:pt modelId="{EC57C365-3C8B-4F60-A71B-A9A4DA355B2B}" type="parTrans" cxnId="{4B115BC4-6195-4F24-92A5-496ACE77861A}">
      <dgm:prSet/>
      <dgm:spPr/>
      <dgm:t>
        <a:bodyPr/>
        <a:lstStyle/>
        <a:p>
          <a:endParaRPr lang="en-IN"/>
        </a:p>
      </dgm:t>
    </dgm:pt>
    <dgm:pt modelId="{4BB8299B-F03E-4E38-A266-0DBAD66DEA5B}" type="sibTrans" cxnId="{4B115BC4-6195-4F24-92A5-496ACE77861A}">
      <dgm:prSet/>
      <dgm:spPr/>
      <dgm:t>
        <a:bodyPr/>
        <a:lstStyle/>
        <a:p>
          <a:endParaRPr lang="en-IN"/>
        </a:p>
      </dgm:t>
    </dgm:pt>
    <dgm:pt modelId="{E2CF02A1-C55C-44C8-A828-63B3C1DACA90}">
      <dgm:prSet/>
      <dgm:spPr/>
      <dgm:t>
        <a:bodyPr/>
        <a:lstStyle/>
        <a:p>
          <a:r>
            <a:rPr lang="en-IN" dirty="0" smtClean="0"/>
            <a:t>Final Implementation</a:t>
          </a:r>
          <a:endParaRPr lang="en-IN" dirty="0"/>
        </a:p>
      </dgm:t>
    </dgm:pt>
    <dgm:pt modelId="{AA888961-5F76-4124-9BD1-823A23F694DE}">
      <dgm:prSet/>
      <dgm:spPr/>
      <dgm:t>
        <a:bodyPr/>
        <a:lstStyle/>
        <a:p>
          <a:r>
            <a:rPr lang="en-IN" dirty="0" smtClean="0"/>
            <a:t>12/07</a:t>
          </a:r>
          <a:endParaRPr lang="en-IN" dirty="0"/>
        </a:p>
      </dgm:t>
    </dgm:pt>
    <dgm:pt modelId="{48966A1F-1A10-4ED3-A2F8-FDD5CB2DAD1C}" type="sibTrans" cxnId="{EC2B86F9-1664-400D-9C6B-6CF956B0246E}">
      <dgm:prSet/>
      <dgm:spPr/>
      <dgm:t>
        <a:bodyPr/>
        <a:lstStyle/>
        <a:p>
          <a:endParaRPr lang="en-IN"/>
        </a:p>
      </dgm:t>
    </dgm:pt>
    <dgm:pt modelId="{F4936DA6-6FF5-445A-8A7C-577B02CBFAB1}" type="parTrans" cxnId="{EC2B86F9-1664-400D-9C6B-6CF956B0246E}">
      <dgm:prSet/>
      <dgm:spPr/>
      <dgm:t>
        <a:bodyPr/>
        <a:lstStyle/>
        <a:p>
          <a:endParaRPr lang="en-IN"/>
        </a:p>
      </dgm:t>
    </dgm:pt>
    <dgm:pt modelId="{E0E85689-E9CA-48A9-BD11-8741604FBBAE}" type="sibTrans" cxnId="{184EADD1-7973-4AF2-B928-1C2E0B1DEB50}">
      <dgm:prSet/>
      <dgm:spPr/>
      <dgm:t>
        <a:bodyPr/>
        <a:lstStyle/>
        <a:p>
          <a:endParaRPr lang="en-IN"/>
        </a:p>
      </dgm:t>
    </dgm:pt>
    <dgm:pt modelId="{F8A270DC-C5AD-4A62-952E-8A606E5E06B4}" type="parTrans" cxnId="{184EADD1-7973-4AF2-B928-1C2E0B1DEB50}">
      <dgm:prSet/>
      <dgm:spPr/>
      <dgm:t>
        <a:bodyPr/>
        <a:lstStyle/>
        <a:p>
          <a:endParaRPr lang="en-IN"/>
        </a:p>
      </dgm:t>
    </dgm:pt>
    <dgm:pt modelId="{6AF37845-C6E5-45A7-A4AE-9C2F2431D4A5}">
      <dgm:prSet/>
      <dgm:spPr/>
      <dgm:t>
        <a:bodyPr/>
        <a:lstStyle/>
        <a:p>
          <a:r>
            <a:rPr lang="en-IN" dirty="0" smtClean="0"/>
            <a:t>Build Audio interface circuit and software check</a:t>
          </a:r>
          <a:endParaRPr lang="en-IN" dirty="0"/>
        </a:p>
      </dgm:t>
    </dgm:pt>
    <dgm:pt modelId="{8BBD6C1B-89D7-4967-81D6-4A1CD16DE93E}">
      <dgm:prSet phldrT="[Text]"/>
      <dgm:spPr/>
      <dgm:t>
        <a:bodyPr/>
        <a:lstStyle/>
        <a:p>
          <a:r>
            <a:rPr lang="en-IN" dirty="0" smtClean="0"/>
            <a:t>12/01</a:t>
          </a:r>
        </a:p>
      </dgm:t>
    </dgm:pt>
    <dgm:pt modelId="{3FC14D01-5C89-41F2-9398-3694DA324D4D}" type="sibTrans" cxnId="{7304AB9A-9F28-4E6D-858F-E1787B2ACE51}">
      <dgm:prSet/>
      <dgm:spPr/>
      <dgm:t>
        <a:bodyPr/>
        <a:lstStyle/>
        <a:p>
          <a:endParaRPr lang="en-IN"/>
        </a:p>
      </dgm:t>
    </dgm:pt>
    <dgm:pt modelId="{96A12723-7B9C-4BA4-B1AB-2D1DA8F6011D}" type="parTrans" cxnId="{7304AB9A-9F28-4E6D-858F-E1787B2ACE51}">
      <dgm:prSet/>
      <dgm:spPr/>
      <dgm:t>
        <a:bodyPr/>
        <a:lstStyle/>
        <a:p>
          <a:endParaRPr lang="en-IN"/>
        </a:p>
      </dgm:t>
    </dgm:pt>
    <dgm:pt modelId="{1265B5FC-4ABB-441C-A53A-5E31B4C40A3E}" type="sibTrans" cxnId="{0FBE09C8-700C-4DC6-BD7F-0B8AA3062CFF}">
      <dgm:prSet/>
      <dgm:spPr/>
      <dgm:t>
        <a:bodyPr/>
        <a:lstStyle/>
        <a:p>
          <a:endParaRPr lang="en-IN"/>
        </a:p>
      </dgm:t>
    </dgm:pt>
    <dgm:pt modelId="{8DA05316-B49C-4DE4-B8F0-540854310A24}" type="parTrans" cxnId="{0FBE09C8-700C-4DC6-BD7F-0B8AA3062CFF}">
      <dgm:prSet/>
      <dgm:spPr/>
      <dgm:t>
        <a:bodyPr/>
        <a:lstStyle/>
        <a:p>
          <a:endParaRPr lang="en-IN"/>
        </a:p>
      </dgm:t>
    </dgm:pt>
    <dgm:pt modelId="{F857D783-4362-467B-87E1-04FC3739B8BF}">
      <dgm:prSet/>
      <dgm:spPr/>
      <dgm:t>
        <a:bodyPr/>
        <a:lstStyle/>
        <a:p>
          <a:r>
            <a:rPr lang="en-IN" dirty="0" smtClean="0"/>
            <a:t>Wi Fi Implementation</a:t>
          </a:r>
          <a:endParaRPr lang="en-IN" dirty="0"/>
        </a:p>
      </dgm:t>
    </dgm:pt>
    <dgm:pt modelId="{EF0EC74E-DFB1-4A6C-AB17-85B9EB7B2E33}">
      <dgm:prSet/>
      <dgm:spPr/>
      <dgm:t>
        <a:bodyPr/>
        <a:lstStyle/>
        <a:p>
          <a:r>
            <a:rPr lang="en-IN" dirty="0" smtClean="0"/>
            <a:t>11/23</a:t>
          </a:r>
          <a:endParaRPr lang="en-IN" dirty="0"/>
        </a:p>
      </dgm:t>
    </dgm:pt>
    <dgm:pt modelId="{052A451C-B622-42EC-B7BE-34DF27AA8AC9}" type="sibTrans" cxnId="{C23B3219-48D1-4463-99A2-3570DE699116}">
      <dgm:prSet/>
      <dgm:spPr/>
      <dgm:t>
        <a:bodyPr/>
        <a:lstStyle/>
        <a:p>
          <a:endParaRPr lang="en-IN"/>
        </a:p>
      </dgm:t>
    </dgm:pt>
    <dgm:pt modelId="{00CFAA83-1DBB-40C5-962D-147DAC2FEC2B}" type="parTrans" cxnId="{C23B3219-48D1-4463-99A2-3570DE699116}">
      <dgm:prSet/>
      <dgm:spPr/>
      <dgm:t>
        <a:bodyPr/>
        <a:lstStyle/>
        <a:p>
          <a:endParaRPr lang="en-IN"/>
        </a:p>
      </dgm:t>
    </dgm:pt>
    <dgm:pt modelId="{14CE5AD2-FE14-46DB-88E3-F8DFE63B8872}" type="sibTrans" cxnId="{074CDC64-C4AE-422F-80D1-F5AB2F6BCBE2}">
      <dgm:prSet/>
      <dgm:spPr/>
      <dgm:t>
        <a:bodyPr/>
        <a:lstStyle/>
        <a:p>
          <a:endParaRPr lang="en-IN"/>
        </a:p>
      </dgm:t>
    </dgm:pt>
    <dgm:pt modelId="{040D5C68-2688-4996-9342-90E8BA1858B3}" type="parTrans" cxnId="{074CDC64-C4AE-422F-80D1-F5AB2F6BCBE2}">
      <dgm:prSet/>
      <dgm:spPr/>
      <dgm:t>
        <a:bodyPr/>
        <a:lstStyle/>
        <a:p>
          <a:endParaRPr lang="en-IN"/>
        </a:p>
      </dgm:t>
    </dgm:pt>
    <dgm:pt modelId="{56142AAB-4F43-4E1C-A3A2-DF0D162829B4}">
      <dgm:prSet/>
      <dgm:spPr/>
      <dgm:t>
        <a:bodyPr/>
        <a:lstStyle/>
        <a:p>
          <a:r>
            <a:rPr lang="en-IN" dirty="0" smtClean="0"/>
            <a:t>Interface Camera and GPS module</a:t>
          </a:r>
          <a:endParaRPr lang="en-IN" dirty="0"/>
        </a:p>
      </dgm:t>
    </dgm:pt>
    <dgm:pt modelId="{F9CA7810-8347-40D0-BBBB-C557F65D657F}">
      <dgm:prSet/>
      <dgm:spPr/>
      <dgm:t>
        <a:bodyPr/>
        <a:lstStyle/>
        <a:p>
          <a:r>
            <a:rPr lang="en-IN" dirty="0" smtClean="0"/>
            <a:t>11/07</a:t>
          </a:r>
          <a:endParaRPr lang="en-IN" dirty="0"/>
        </a:p>
      </dgm:t>
    </dgm:pt>
    <dgm:pt modelId="{85E8B302-5A6B-4022-84BA-7D81E24D5B1A}" type="sibTrans" cxnId="{D9DB6BBA-343B-4235-A585-76602336B8A6}">
      <dgm:prSet/>
      <dgm:spPr/>
      <dgm:t>
        <a:bodyPr/>
        <a:lstStyle/>
        <a:p>
          <a:endParaRPr lang="en-IN"/>
        </a:p>
      </dgm:t>
    </dgm:pt>
    <dgm:pt modelId="{C70DDB1F-1A9A-44F7-A0FA-E2FB297F8D1C}" type="parTrans" cxnId="{D9DB6BBA-343B-4235-A585-76602336B8A6}">
      <dgm:prSet/>
      <dgm:spPr/>
      <dgm:t>
        <a:bodyPr/>
        <a:lstStyle/>
        <a:p>
          <a:endParaRPr lang="en-IN"/>
        </a:p>
      </dgm:t>
    </dgm:pt>
    <dgm:pt modelId="{B1DA88E2-E11A-424E-8E1C-8B17FB6F447B}" type="sibTrans" cxnId="{E2588007-5E12-4CD5-8B0D-F6D7489772AF}">
      <dgm:prSet/>
      <dgm:spPr/>
      <dgm:t>
        <a:bodyPr/>
        <a:lstStyle/>
        <a:p>
          <a:endParaRPr lang="en-IN"/>
        </a:p>
      </dgm:t>
    </dgm:pt>
    <dgm:pt modelId="{68F658EA-E0A2-43F5-87E8-F3FC93260F58}" type="parTrans" cxnId="{E2588007-5E12-4CD5-8B0D-F6D7489772AF}">
      <dgm:prSet/>
      <dgm:spPr/>
      <dgm:t>
        <a:bodyPr/>
        <a:lstStyle/>
        <a:p>
          <a:endParaRPr lang="en-IN"/>
        </a:p>
      </dgm:t>
    </dgm:pt>
    <dgm:pt modelId="{2E761F6B-D597-4C06-8071-80206215CFCF}">
      <dgm:prSet/>
      <dgm:spPr/>
      <dgm:t>
        <a:bodyPr/>
        <a:lstStyle/>
        <a:p>
          <a:r>
            <a:rPr lang="en-IN" dirty="0" smtClean="0"/>
            <a:t>11/15</a:t>
          </a:r>
          <a:endParaRPr lang="en-IN" dirty="0"/>
        </a:p>
      </dgm:t>
    </dgm:pt>
    <dgm:pt modelId="{D4EB6E67-12CF-43AA-87AA-CC288441E763}" type="parTrans" cxnId="{43924099-A5D5-4454-90A0-8CB913D84921}">
      <dgm:prSet/>
      <dgm:spPr/>
      <dgm:t>
        <a:bodyPr/>
        <a:lstStyle/>
        <a:p>
          <a:endParaRPr lang="en-IN"/>
        </a:p>
      </dgm:t>
    </dgm:pt>
    <dgm:pt modelId="{A0D4EA82-C535-459E-9C8D-5D40AE6951E3}" type="sibTrans" cxnId="{43924099-A5D5-4454-90A0-8CB913D84921}">
      <dgm:prSet/>
      <dgm:spPr/>
      <dgm:t>
        <a:bodyPr/>
        <a:lstStyle/>
        <a:p>
          <a:endParaRPr lang="en-IN"/>
        </a:p>
      </dgm:t>
    </dgm:pt>
    <dgm:pt modelId="{D0CAC9C2-5B3C-4D88-9BAC-2CEC0ED88100}">
      <dgm:prSet/>
      <dgm:spPr/>
      <dgm:t>
        <a:bodyPr/>
        <a:lstStyle/>
        <a:p>
          <a:r>
            <a:rPr lang="en-IN" dirty="0" smtClean="0"/>
            <a:t>Motor Driver circuit for Demo Application</a:t>
          </a:r>
          <a:endParaRPr lang="en-IN" dirty="0"/>
        </a:p>
      </dgm:t>
    </dgm:pt>
    <dgm:pt modelId="{1A51559D-9E2A-439B-9100-16B1AE70CB34}" type="parTrans" cxnId="{9CFACC06-CB01-41AC-A4DE-1B0A6C6D2F69}">
      <dgm:prSet/>
      <dgm:spPr/>
      <dgm:t>
        <a:bodyPr/>
        <a:lstStyle/>
        <a:p>
          <a:endParaRPr lang="en-IN"/>
        </a:p>
      </dgm:t>
    </dgm:pt>
    <dgm:pt modelId="{67B32C25-9D19-4F0A-AE94-113E1D2A57F4}" type="sibTrans" cxnId="{9CFACC06-CB01-41AC-A4DE-1B0A6C6D2F69}">
      <dgm:prSet/>
      <dgm:spPr/>
      <dgm:t>
        <a:bodyPr/>
        <a:lstStyle/>
        <a:p>
          <a:endParaRPr lang="en-IN"/>
        </a:p>
      </dgm:t>
    </dgm:pt>
    <dgm:pt modelId="{5A64ACC0-C44A-49CE-ACDC-BC239DBA7F04}">
      <dgm:prSet/>
      <dgm:spPr/>
      <dgm:t>
        <a:bodyPr/>
        <a:lstStyle/>
        <a:p>
          <a:r>
            <a:rPr lang="en-IN" dirty="0" smtClean="0"/>
            <a:t>User interface Development</a:t>
          </a:r>
          <a:endParaRPr lang="en-IN" dirty="0"/>
        </a:p>
      </dgm:t>
    </dgm:pt>
    <dgm:pt modelId="{9811D7D3-D5E6-4DDB-B99F-A0109226B9D6}" type="parTrans" cxnId="{CE51AF90-3C88-479D-AF30-F0C08BC1E9F1}">
      <dgm:prSet/>
      <dgm:spPr/>
      <dgm:t>
        <a:bodyPr/>
        <a:lstStyle/>
        <a:p>
          <a:endParaRPr lang="en-IN"/>
        </a:p>
      </dgm:t>
    </dgm:pt>
    <dgm:pt modelId="{D3EE8C21-6057-45DC-AB6E-FFB33E06F1F3}" type="sibTrans" cxnId="{CE51AF90-3C88-479D-AF30-F0C08BC1E9F1}">
      <dgm:prSet/>
      <dgm:spPr/>
      <dgm:t>
        <a:bodyPr/>
        <a:lstStyle/>
        <a:p>
          <a:endParaRPr lang="en-IN"/>
        </a:p>
      </dgm:t>
    </dgm:pt>
    <dgm:pt modelId="{7675FF45-C8D1-4404-893C-42EB45511999}">
      <dgm:prSet/>
      <dgm:spPr/>
      <dgm:t>
        <a:bodyPr/>
        <a:lstStyle/>
        <a:p>
          <a:r>
            <a:rPr lang="en-IN" smtClean="0"/>
            <a:t>Acquire frames and location</a:t>
          </a:r>
          <a:endParaRPr lang="en-IN" dirty="0"/>
        </a:p>
      </dgm:t>
    </dgm:pt>
    <dgm:pt modelId="{EB957F3C-8AE7-4FCE-A92F-6270407A2117}" type="parTrans" cxnId="{C17728DD-9C62-4023-91D8-8D82D88C9D14}">
      <dgm:prSet/>
      <dgm:spPr/>
      <dgm:t>
        <a:bodyPr/>
        <a:lstStyle/>
        <a:p>
          <a:endParaRPr lang="en-IN"/>
        </a:p>
      </dgm:t>
    </dgm:pt>
    <dgm:pt modelId="{648B633E-8ADA-4EC0-915D-8B9DB0C79A5A}" type="sibTrans" cxnId="{C17728DD-9C62-4023-91D8-8D82D88C9D14}">
      <dgm:prSet/>
      <dgm:spPr/>
      <dgm:t>
        <a:bodyPr/>
        <a:lstStyle/>
        <a:p>
          <a:endParaRPr lang="en-IN"/>
        </a:p>
      </dgm:t>
    </dgm:pt>
    <dgm:pt modelId="{AB61AA35-8459-4AEB-9D69-5730DA4E45C4}">
      <dgm:prSet/>
      <dgm:spPr/>
      <dgm:t>
        <a:bodyPr/>
        <a:lstStyle/>
        <a:p>
          <a:r>
            <a:rPr lang="en-IN" smtClean="0"/>
            <a:t>Converting Frames to Video</a:t>
          </a:r>
          <a:endParaRPr lang="en-IN" dirty="0"/>
        </a:p>
      </dgm:t>
    </dgm:pt>
    <dgm:pt modelId="{CBDDD1CB-293F-4648-A194-F58A038B02C9}" type="parTrans" cxnId="{B1CB5F6E-C131-473B-8DA0-D4AA37867FDE}">
      <dgm:prSet/>
      <dgm:spPr/>
      <dgm:t>
        <a:bodyPr/>
        <a:lstStyle/>
        <a:p>
          <a:endParaRPr lang="en-IN"/>
        </a:p>
      </dgm:t>
    </dgm:pt>
    <dgm:pt modelId="{07B00277-F9A4-47A1-84B4-665028318DE0}" type="sibTrans" cxnId="{B1CB5F6E-C131-473B-8DA0-D4AA37867FDE}">
      <dgm:prSet/>
      <dgm:spPr/>
      <dgm:t>
        <a:bodyPr/>
        <a:lstStyle/>
        <a:p>
          <a:endParaRPr lang="en-IN"/>
        </a:p>
      </dgm:t>
    </dgm:pt>
    <dgm:pt modelId="{9DCCCB95-7968-4253-A459-1C78DF6FF847}" type="pres">
      <dgm:prSet presAssocID="{083789D9-CAC3-4E8E-9E32-2DA33C038762}" presName="Name0" presStyleCnt="0">
        <dgm:presLayoutVars>
          <dgm:dir/>
          <dgm:animLvl val="lvl"/>
          <dgm:resizeHandles val="exact"/>
        </dgm:presLayoutVars>
      </dgm:prSet>
      <dgm:spPr/>
    </dgm:pt>
    <dgm:pt modelId="{4191B977-D55B-44DC-AA8A-05D73B7A47B3}" type="pres">
      <dgm:prSet presAssocID="{670AEEE0-F197-4605-81A2-296949580CB8}" presName="composite" presStyleCnt="0"/>
      <dgm:spPr/>
    </dgm:pt>
    <dgm:pt modelId="{61C6F461-E58D-4742-9C7B-39EFDCDC6E6C}" type="pres">
      <dgm:prSet presAssocID="{670AEEE0-F197-4605-81A2-296949580CB8}" presName="parTx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E362D637-511B-4817-B2F5-F3254DF95220}" type="pres">
      <dgm:prSet presAssocID="{670AEEE0-F197-4605-81A2-296949580CB8}" presName="desTx" presStyleLbl="revTx" presStyleIdx="0" presStyleCnt="8">
        <dgm:presLayoutVars>
          <dgm:bulletEnabled val="1"/>
        </dgm:presLayoutVars>
      </dgm:prSet>
      <dgm:spPr/>
    </dgm:pt>
    <dgm:pt modelId="{AF8AA91D-005A-4D2F-9230-3FDB56FC2FB3}" type="pres">
      <dgm:prSet presAssocID="{530A031E-9510-48FF-AB5D-0AF70527ED82}" presName="space" presStyleCnt="0"/>
      <dgm:spPr/>
    </dgm:pt>
    <dgm:pt modelId="{9219113D-E8A7-491E-B6FA-57D4ED2EACA3}" type="pres">
      <dgm:prSet presAssocID="{6B6E8A4C-220F-4D2F-AA5D-F2F3D8E9F82F}" presName="composite" presStyleCnt="0"/>
      <dgm:spPr/>
    </dgm:pt>
    <dgm:pt modelId="{B9EA916B-6E6E-47EC-A9B7-4B4C489FD7BD}" type="pres">
      <dgm:prSet presAssocID="{6B6E8A4C-220F-4D2F-AA5D-F2F3D8E9F82F}" presName="parTx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AFCF11B7-1320-4524-9C80-CD7E0813BEC0}" type="pres">
      <dgm:prSet presAssocID="{6B6E8A4C-220F-4D2F-AA5D-F2F3D8E9F82F}" presName="desTx" presStyleLbl="revTx" presStyleIdx="1" presStyleCnt="8">
        <dgm:presLayoutVars>
          <dgm:bulletEnabled val="1"/>
        </dgm:presLayoutVars>
      </dgm:prSet>
      <dgm:spPr/>
    </dgm:pt>
    <dgm:pt modelId="{BC916534-A00D-4614-A3A4-93A00651A124}" type="pres">
      <dgm:prSet presAssocID="{6D95BD87-1AA5-4916-B5F0-9FA275C5737E}" presName="space" presStyleCnt="0"/>
      <dgm:spPr/>
    </dgm:pt>
    <dgm:pt modelId="{8C8068C7-1769-4478-BB73-7034353CA86D}" type="pres">
      <dgm:prSet presAssocID="{EFAE4EB0-46DE-43A5-87A7-FA4239D0B095}" presName="composite" presStyleCnt="0"/>
      <dgm:spPr/>
    </dgm:pt>
    <dgm:pt modelId="{D1E75639-6C6C-464D-A33D-664D351AB436}" type="pres">
      <dgm:prSet presAssocID="{EFAE4EB0-46DE-43A5-87A7-FA4239D0B095}" presName="parTx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5DDC5AF1-FF0A-4EF3-8439-FDA157FE82D4}" type="pres">
      <dgm:prSet presAssocID="{EFAE4EB0-46DE-43A5-87A7-FA4239D0B095}" presName="desTx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EBD669-5AC0-4D5C-97D1-FE05CB3CAE30}" type="pres">
      <dgm:prSet presAssocID="{6FA01CE8-C769-4A3E-94B8-29992DEFDE41}" presName="space" presStyleCnt="0"/>
      <dgm:spPr/>
    </dgm:pt>
    <dgm:pt modelId="{90C03A41-394F-42BE-971F-D016CC742122}" type="pres">
      <dgm:prSet presAssocID="{F9CA7810-8347-40D0-BBBB-C557F65D657F}" presName="composite" presStyleCnt="0"/>
      <dgm:spPr/>
    </dgm:pt>
    <dgm:pt modelId="{DB382056-74A3-4F8C-9F39-298E9100C865}" type="pres">
      <dgm:prSet presAssocID="{F9CA7810-8347-40D0-BBBB-C557F65D657F}" presName="parTx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A69B49ED-5B1D-4CBB-9EAF-A9A3C6EBCB41}" type="pres">
      <dgm:prSet presAssocID="{F9CA7810-8347-40D0-BBBB-C557F65D657F}" presName="desTx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3FA795-6815-468D-9CC5-39C34640CF54}" type="pres">
      <dgm:prSet presAssocID="{85E8B302-5A6B-4022-84BA-7D81E24D5B1A}" presName="space" presStyleCnt="0"/>
      <dgm:spPr/>
    </dgm:pt>
    <dgm:pt modelId="{042FD48D-CE07-48B5-86ED-C9BCD1392780}" type="pres">
      <dgm:prSet presAssocID="{2E761F6B-D597-4C06-8071-80206215CFCF}" presName="composite" presStyleCnt="0"/>
      <dgm:spPr/>
    </dgm:pt>
    <dgm:pt modelId="{7A3774DE-738F-4405-B395-A0B14AF08100}" type="pres">
      <dgm:prSet presAssocID="{2E761F6B-D597-4C06-8071-80206215CFCF}" presName="parTx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B13A4BAC-FCE3-41D0-B28E-7202F23EBB0C}" type="pres">
      <dgm:prSet presAssocID="{2E761F6B-D597-4C06-8071-80206215CFCF}" presName="desTx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8EAD1C-F075-4869-9C98-3E1E667E4B4E}" type="pres">
      <dgm:prSet presAssocID="{A0D4EA82-C535-459E-9C8D-5D40AE6951E3}" presName="space" presStyleCnt="0"/>
      <dgm:spPr/>
    </dgm:pt>
    <dgm:pt modelId="{E2F3CE59-3779-43E2-90BE-7DC60A82043A}" type="pres">
      <dgm:prSet presAssocID="{EF0EC74E-DFB1-4A6C-AB17-85B9EB7B2E33}" presName="composite" presStyleCnt="0"/>
      <dgm:spPr/>
    </dgm:pt>
    <dgm:pt modelId="{9EE2394C-02E6-489B-A164-BFA02F68BF94}" type="pres">
      <dgm:prSet presAssocID="{EF0EC74E-DFB1-4A6C-AB17-85B9EB7B2E33}" presName="parTx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FD1262-CEC5-4E27-A068-A440B5C7BEA3}" type="pres">
      <dgm:prSet presAssocID="{EF0EC74E-DFB1-4A6C-AB17-85B9EB7B2E33}" presName="desTx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E71232-80A7-4688-87B7-367CEC3440F8}" type="pres">
      <dgm:prSet presAssocID="{052A451C-B622-42EC-B7BE-34DF27AA8AC9}" presName="space" presStyleCnt="0"/>
      <dgm:spPr/>
    </dgm:pt>
    <dgm:pt modelId="{9AFA7AF6-C6AC-4763-83DF-2213AFB316E8}" type="pres">
      <dgm:prSet presAssocID="{8BBD6C1B-89D7-4967-81D6-4A1CD16DE93E}" presName="composite" presStyleCnt="0"/>
      <dgm:spPr/>
    </dgm:pt>
    <dgm:pt modelId="{C4BB5D56-A5A0-4B1D-BEB4-45BC308D4E6B}" type="pres">
      <dgm:prSet presAssocID="{8BBD6C1B-89D7-4967-81D6-4A1CD16DE93E}" presName="parTx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19F6F0-02D4-4135-8AE7-CBAA5EC7186D}" type="pres">
      <dgm:prSet presAssocID="{8BBD6C1B-89D7-4967-81D6-4A1CD16DE93E}" presName="desTx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E4B51A-E68D-413F-ACF2-2BA7184D85B8}" type="pres">
      <dgm:prSet presAssocID="{3FC14D01-5C89-41F2-9398-3694DA324D4D}" presName="space" presStyleCnt="0"/>
      <dgm:spPr/>
    </dgm:pt>
    <dgm:pt modelId="{050FB5F1-E0AB-4A97-80E9-2A0B5D3D6608}" type="pres">
      <dgm:prSet presAssocID="{AA888961-5F76-4124-9BD1-823A23F694DE}" presName="composite" presStyleCnt="0"/>
      <dgm:spPr/>
    </dgm:pt>
    <dgm:pt modelId="{CB4E0427-4F22-4CAE-A62A-8495B884A3CB}" type="pres">
      <dgm:prSet presAssocID="{AA888961-5F76-4124-9BD1-823A23F694DE}" presName="parTx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5D4DA1-BD4B-4198-BEEF-7513F62AE3A5}" type="pres">
      <dgm:prSet presAssocID="{AA888961-5F76-4124-9BD1-823A23F694DE}" presName="desTx" presStyleLbl="revTx" presStyleIdx="7" presStyleCnt="8">
        <dgm:presLayoutVars>
          <dgm:bulletEnabled val="1"/>
        </dgm:presLayoutVars>
      </dgm:prSet>
      <dgm:spPr/>
    </dgm:pt>
  </dgm:ptLst>
  <dgm:cxnLst>
    <dgm:cxn modelId="{96BABDB0-E027-471F-BA3D-6DE13B35746C}" type="presOf" srcId="{8BBD6C1B-89D7-4967-81D6-4A1CD16DE93E}" destId="{C4BB5D56-A5A0-4B1D-BEB4-45BC308D4E6B}" srcOrd="0" destOrd="0" presId="urn:microsoft.com/office/officeart/2005/8/layout/chevron1"/>
    <dgm:cxn modelId="{9CFACC06-CB01-41AC-A4DE-1B0A6C6D2F69}" srcId="{EFAE4EB0-46DE-43A5-87A7-FA4239D0B095}" destId="{D0CAC9C2-5B3C-4D88-9BAC-2CEC0ED88100}" srcOrd="1" destOrd="0" parTransId="{1A51559D-9E2A-439B-9100-16B1AE70CB34}" sibTransId="{67B32C25-9D19-4F0A-AE94-113E1D2A57F4}"/>
    <dgm:cxn modelId="{2EEBF818-25F2-4B47-98C8-A764B069AAF5}" srcId="{670AEEE0-F197-4605-81A2-296949580CB8}" destId="{70BAD4AF-D928-447B-B423-B484AA1FDA14}" srcOrd="0" destOrd="0" parTransId="{D1C76209-3C5C-4BA6-9F94-5E8BF39CA7F6}" sibTransId="{E57FEE5D-49C9-4350-964F-2AD333164BC8}"/>
    <dgm:cxn modelId="{4B115BC4-6195-4F24-92A5-496ACE77861A}" srcId="{EFAE4EB0-46DE-43A5-87A7-FA4239D0B095}" destId="{247548AA-E641-4203-B433-D6CA2B3B10EB}" srcOrd="0" destOrd="0" parTransId="{EC57C365-3C8B-4F60-A71B-A9A4DA355B2B}" sibTransId="{4BB8299B-F03E-4E38-A266-0DBAD66DEA5B}"/>
    <dgm:cxn modelId="{2827D97E-685B-4BB9-BC79-28957EF608A2}" type="presOf" srcId="{6AF37845-C6E5-45A7-A4AE-9C2F2431D4A5}" destId="{0119F6F0-02D4-4135-8AE7-CBAA5EC7186D}" srcOrd="0" destOrd="0" presId="urn:microsoft.com/office/officeart/2005/8/layout/chevron1"/>
    <dgm:cxn modelId="{0FBE09C8-700C-4DC6-BD7F-0B8AA3062CFF}" srcId="{8BBD6C1B-89D7-4967-81D6-4A1CD16DE93E}" destId="{6AF37845-C6E5-45A7-A4AE-9C2F2431D4A5}" srcOrd="0" destOrd="0" parTransId="{8DA05316-B49C-4DE4-B8F0-540854310A24}" sibTransId="{1265B5FC-4ABB-441C-A53A-5E31B4C40A3E}"/>
    <dgm:cxn modelId="{CE51AF90-3C88-479D-AF30-F0C08BC1E9F1}" srcId="{2E761F6B-D597-4C06-8071-80206215CFCF}" destId="{5A64ACC0-C44A-49CE-ACDC-BC239DBA7F04}" srcOrd="0" destOrd="0" parTransId="{9811D7D3-D5E6-4DDB-B99F-A0109226B9D6}" sibTransId="{D3EE8C21-6057-45DC-AB6E-FFB33E06F1F3}"/>
    <dgm:cxn modelId="{7304AB9A-9F28-4E6D-858F-E1787B2ACE51}" srcId="{083789D9-CAC3-4E8E-9E32-2DA33C038762}" destId="{8BBD6C1B-89D7-4967-81D6-4A1CD16DE93E}" srcOrd="6" destOrd="0" parTransId="{96A12723-7B9C-4BA4-B1AB-2D1DA8F6011D}" sibTransId="{3FC14D01-5C89-41F2-9398-3694DA324D4D}"/>
    <dgm:cxn modelId="{17345C5C-D2F5-42C5-B3CB-3A8268DA7582}" type="presOf" srcId="{6B6E8A4C-220F-4D2F-AA5D-F2F3D8E9F82F}" destId="{B9EA916B-6E6E-47EC-A9B7-4B4C489FD7BD}" srcOrd="0" destOrd="0" presId="urn:microsoft.com/office/officeart/2005/8/layout/chevron1"/>
    <dgm:cxn modelId="{458DF29C-E1A5-4148-8BA3-1EFEB90E8017}" type="presOf" srcId="{A84449AB-A3CE-42B3-86A7-96F9B2E6DF2A}" destId="{E362D637-511B-4817-B2F5-F3254DF95220}" srcOrd="0" destOrd="1" presId="urn:microsoft.com/office/officeart/2005/8/layout/chevron1"/>
    <dgm:cxn modelId="{BA73AE9E-23D3-4390-8C69-0CA460CEBCB4}" type="presOf" srcId="{5A64ACC0-C44A-49CE-ACDC-BC239DBA7F04}" destId="{B13A4BAC-FCE3-41D0-B28E-7202F23EBB0C}" srcOrd="0" destOrd="0" presId="urn:microsoft.com/office/officeart/2005/8/layout/chevron1"/>
    <dgm:cxn modelId="{6D01F022-0F27-49A3-9749-F853D0B5BBDC}" srcId="{670AEEE0-F197-4605-81A2-296949580CB8}" destId="{A84449AB-A3CE-42B3-86A7-96F9B2E6DF2A}" srcOrd="1" destOrd="0" parTransId="{6CFCFD87-C352-4D0D-9722-90BEE72AED9B}" sibTransId="{9B179F5F-E293-48A0-A9F9-0686BB553235}"/>
    <dgm:cxn modelId="{C23B3219-48D1-4463-99A2-3570DE699116}" srcId="{083789D9-CAC3-4E8E-9E32-2DA33C038762}" destId="{EF0EC74E-DFB1-4A6C-AB17-85B9EB7B2E33}" srcOrd="5" destOrd="0" parTransId="{00CFAA83-1DBB-40C5-962D-147DAC2FEC2B}" sibTransId="{052A451C-B622-42EC-B7BE-34DF27AA8AC9}"/>
    <dgm:cxn modelId="{D4EDE387-A79A-4303-9ECC-A2BBCD1984B4}" type="presOf" srcId="{670AEEE0-F197-4605-81A2-296949580CB8}" destId="{61C6F461-E58D-4742-9C7B-39EFDCDC6E6C}" srcOrd="0" destOrd="0" presId="urn:microsoft.com/office/officeart/2005/8/layout/chevron1"/>
    <dgm:cxn modelId="{6F5035E0-B449-4A56-A02B-453B8F74F840}" type="presOf" srcId="{2E761F6B-D597-4C06-8071-80206215CFCF}" destId="{7A3774DE-738F-4405-B395-A0B14AF08100}" srcOrd="0" destOrd="0" presId="urn:microsoft.com/office/officeart/2005/8/layout/chevron1"/>
    <dgm:cxn modelId="{074CDC64-C4AE-422F-80D1-F5AB2F6BCBE2}" srcId="{EF0EC74E-DFB1-4A6C-AB17-85B9EB7B2E33}" destId="{F857D783-4362-467B-87E1-04FC3739B8BF}" srcOrd="0" destOrd="0" parTransId="{040D5C68-2688-4996-9342-90E8BA1858B3}" sibTransId="{14CE5AD2-FE14-46DB-88E3-F8DFE63B8872}"/>
    <dgm:cxn modelId="{A2A53D1D-9FB3-498F-8E14-6664E0718442}" type="presOf" srcId="{56142AAB-4F43-4E1C-A3A2-DF0D162829B4}" destId="{A69B49ED-5B1D-4CBB-9EAF-A9A3C6EBCB41}" srcOrd="0" destOrd="0" presId="urn:microsoft.com/office/officeart/2005/8/layout/chevron1"/>
    <dgm:cxn modelId="{24A9F18C-0F41-4D38-B564-85DEF5857ADA}" type="presOf" srcId="{8CDEBAE2-BE9F-4A52-8FA4-DF556B478861}" destId="{AFCF11B7-1320-4524-9C80-CD7E0813BEC0}" srcOrd="0" destOrd="0" presId="urn:microsoft.com/office/officeart/2005/8/layout/chevron1"/>
    <dgm:cxn modelId="{55BEB329-3583-4232-BDDF-109E51AFED40}" type="presOf" srcId="{F857D783-4362-467B-87E1-04FC3739B8BF}" destId="{B7FD1262-CEC5-4E27-A068-A440B5C7BEA3}" srcOrd="0" destOrd="0" presId="urn:microsoft.com/office/officeart/2005/8/layout/chevron1"/>
    <dgm:cxn modelId="{184EADD1-7973-4AF2-B928-1C2E0B1DEB50}" srcId="{AA888961-5F76-4124-9BD1-823A23F694DE}" destId="{E2CF02A1-C55C-44C8-A828-63B3C1DACA90}" srcOrd="0" destOrd="0" parTransId="{F8A270DC-C5AD-4A62-952E-8A606E5E06B4}" sibTransId="{E0E85689-E9CA-48A9-BD11-8741604FBBAE}"/>
    <dgm:cxn modelId="{A5ACDED4-8F11-4220-BB18-31D054857AA6}" srcId="{083789D9-CAC3-4E8E-9E32-2DA33C038762}" destId="{6B6E8A4C-220F-4D2F-AA5D-F2F3D8E9F82F}" srcOrd="1" destOrd="0" parTransId="{28EE9213-F80D-4502-B9A5-D07E1123FD63}" sibTransId="{6D95BD87-1AA5-4916-B5F0-9FA275C5737E}"/>
    <dgm:cxn modelId="{F306F9D0-E131-4297-B46F-EB093D896377}" type="presOf" srcId="{7675FF45-C8D1-4404-893C-42EB45511999}" destId="{A69B49ED-5B1D-4CBB-9EAF-A9A3C6EBCB41}" srcOrd="0" destOrd="1" presId="urn:microsoft.com/office/officeart/2005/8/layout/chevron1"/>
    <dgm:cxn modelId="{92423666-4725-4F99-B06E-04CD6E816BC1}" type="presOf" srcId="{70BAD4AF-D928-447B-B423-B484AA1FDA14}" destId="{E362D637-511B-4817-B2F5-F3254DF95220}" srcOrd="0" destOrd="0" presId="urn:microsoft.com/office/officeart/2005/8/layout/chevron1"/>
    <dgm:cxn modelId="{B6635980-BA35-4C35-BCD1-0DEBE948C85A}" type="presOf" srcId="{AB61AA35-8459-4AEB-9D69-5730DA4E45C4}" destId="{B7FD1262-CEC5-4E27-A068-A440B5C7BEA3}" srcOrd="0" destOrd="1" presId="urn:microsoft.com/office/officeart/2005/8/layout/chevron1"/>
    <dgm:cxn modelId="{43924099-A5D5-4454-90A0-8CB913D84921}" srcId="{083789D9-CAC3-4E8E-9E32-2DA33C038762}" destId="{2E761F6B-D597-4C06-8071-80206215CFCF}" srcOrd="4" destOrd="0" parTransId="{D4EB6E67-12CF-43AA-87AA-CC288441E763}" sibTransId="{A0D4EA82-C535-459E-9C8D-5D40AE6951E3}"/>
    <dgm:cxn modelId="{2A7103CA-C728-473F-9B8C-680C13D62637}" type="presOf" srcId="{EF0EC74E-DFB1-4A6C-AB17-85B9EB7B2E33}" destId="{9EE2394C-02E6-489B-A164-BFA02F68BF94}" srcOrd="0" destOrd="0" presId="urn:microsoft.com/office/officeart/2005/8/layout/chevron1"/>
    <dgm:cxn modelId="{CB06EA8A-1B5B-4DF0-8E36-028B226CD180}" type="presOf" srcId="{F9CA7810-8347-40D0-BBBB-C557F65D657F}" destId="{DB382056-74A3-4F8C-9F39-298E9100C865}" srcOrd="0" destOrd="0" presId="urn:microsoft.com/office/officeart/2005/8/layout/chevron1"/>
    <dgm:cxn modelId="{C17728DD-9C62-4023-91D8-8D82D88C9D14}" srcId="{F9CA7810-8347-40D0-BBBB-C557F65D657F}" destId="{7675FF45-C8D1-4404-893C-42EB45511999}" srcOrd="1" destOrd="0" parTransId="{EB957F3C-8AE7-4FCE-A92F-6270407A2117}" sibTransId="{648B633E-8ADA-4EC0-915D-8B9DB0C79A5A}"/>
    <dgm:cxn modelId="{B1CB5F6E-C131-473B-8DA0-D4AA37867FDE}" srcId="{EF0EC74E-DFB1-4A6C-AB17-85B9EB7B2E33}" destId="{AB61AA35-8459-4AEB-9D69-5730DA4E45C4}" srcOrd="1" destOrd="0" parTransId="{CBDDD1CB-293F-4648-A194-F58A038B02C9}" sibTransId="{07B00277-F9A4-47A1-84B4-665028318DE0}"/>
    <dgm:cxn modelId="{9513CFC3-EB0E-4A9B-8B6A-CD6031F98D43}" srcId="{083789D9-CAC3-4E8E-9E32-2DA33C038762}" destId="{670AEEE0-F197-4605-81A2-296949580CB8}" srcOrd="0" destOrd="0" parTransId="{863BC80F-E895-4008-B340-44FEE96EC986}" sibTransId="{530A031E-9510-48FF-AB5D-0AF70527ED82}"/>
    <dgm:cxn modelId="{25CC6BED-BFBA-4A92-94FA-7AC2822E651D}" type="presOf" srcId="{AA888961-5F76-4124-9BD1-823A23F694DE}" destId="{CB4E0427-4F22-4CAE-A62A-8495B884A3CB}" srcOrd="0" destOrd="0" presId="urn:microsoft.com/office/officeart/2005/8/layout/chevron1"/>
    <dgm:cxn modelId="{88A335AB-01CE-4328-8574-6B5CAED2DDC4}" srcId="{083789D9-CAC3-4E8E-9E32-2DA33C038762}" destId="{EFAE4EB0-46DE-43A5-87A7-FA4239D0B095}" srcOrd="2" destOrd="0" parTransId="{2AEE31CD-215E-4F13-BBDE-934ECB9E29E3}" sibTransId="{6FA01CE8-C769-4A3E-94B8-29992DEFDE41}"/>
    <dgm:cxn modelId="{D9DB6BBA-343B-4235-A585-76602336B8A6}" srcId="{083789D9-CAC3-4E8E-9E32-2DA33C038762}" destId="{F9CA7810-8347-40D0-BBBB-C557F65D657F}" srcOrd="3" destOrd="0" parTransId="{C70DDB1F-1A9A-44F7-A0FA-E2FB297F8D1C}" sibTransId="{85E8B302-5A6B-4022-84BA-7D81E24D5B1A}"/>
    <dgm:cxn modelId="{77F4CBB2-6D98-4435-BF51-D73BD218AD8D}" type="presOf" srcId="{247548AA-E641-4203-B433-D6CA2B3B10EB}" destId="{5DDC5AF1-FF0A-4EF3-8439-FDA157FE82D4}" srcOrd="0" destOrd="0" presId="urn:microsoft.com/office/officeart/2005/8/layout/chevron1"/>
    <dgm:cxn modelId="{2EA78272-9E39-47E2-9535-D289E120954F}" type="presOf" srcId="{083789D9-CAC3-4E8E-9E32-2DA33C038762}" destId="{9DCCCB95-7968-4253-A459-1C78DF6FF847}" srcOrd="0" destOrd="0" presId="urn:microsoft.com/office/officeart/2005/8/layout/chevron1"/>
    <dgm:cxn modelId="{D6C6E0E2-9DDD-412D-9958-5D9D99CDBA6C}" type="presOf" srcId="{D0CAC9C2-5B3C-4D88-9BAC-2CEC0ED88100}" destId="{5DDC5AF1-FF0A-4EF3-8439-FDA157FE82D4}" srcOrd="0" destOrd="1" presId="urn:microsoft.com/office/officeart/2005/8/layout/chevron1"/>
    <dgm:cxn modelId="{EC2B86F9-1664-400D-9C6B-6CF956B0246E}" srcId="{083789D9-CAC3-4E8E-9E32-2DA33C038762}" destId="{AA888961-5F76-4124-9BD1-823A23F694DE}" srcOrd="7" destOrd="0" parTransId="{F4936DA6-6FF5-445A-8A7C-577B02CBFAB1}" sibTransId="{48966A1F-1A10-4ED3-A2F8-FDD5CB2DAD1C}"/>
    <dgm:cxn modelId="{E53CAC34-7401-40FC-AB80-86E748190CD1}" type="presOf" srcId="{E2CF02A1-C55C-44C8-A828-63B3C1DACA90}" destId="{2A5D4DA1-BD4B-4198-BEEF-7513F62AE3A5}" srcOrd="0" destOrd="0" presId="urn:microsoft.com/office/officeart/2005/8/layout/chevron1"/>
    <dgm:cxn modelId="{E2588007-5E12-4CD5-8B0D-F6D7489772AF}" srcId="{F9CA7810-8347-40D0-BBBB-C557F65D657F}" destId="{56142AAB-4F43-4E1C-A3A2-DF0D162829B4}" srcOrd="0" destOrd="0" parTransId="{68F658EA-E0A2-43F5-87E8-F3FC93260F58}" sibTransId="{B1DA88E2-E11A-424E-8E1C-8B17FB6F447B}"/>
    <dgm:cxn modelId="{53F3BDD1-0ABE-448A-BE18-07CBA302C2E7}" srcId="{6B6E8A4C-220F-4D2F-AA5D-F2F3D8E9F82F}" destId="{8CDEBAE2-BE9F-4A52-8FA4-DF556B478861}" srcOrd="0" destOrd="0" parTransId="{63F059AE-62CD-4BF5-8447-4E876E6174F7}" sibTransId="{D2C01A18-B765-4A30-9C17-09AEB1490457}"/>
    <dgm:cxn modelId="{368BA845-B52C-445C-922F-408097672017}" type="presOf" srcId="{EFAE4EB0-46DE-43A5-87A7-FA4239D0B095}" destId="{D1E75639-6C6C-464D-A33D-664D351AB436}" srcOrd="0" destOrd="0" presId="urn:microsoft.com/office/officeart/2005/8/layout/chevron1"/>
    <dgm:cxn modelId="{1F1A2742-D3BF-45AA-A85B-9D6B1666FCB4}" type="presParOf" srcId="{9DCCCB95-7968-4253-A459-1C78DF6FF847}" destId="{4191B977-D55B-44DC-AA8A-05D73B7A47B3}" srcOrd="0" destOrd="0" presId="urn:microsoft.com/office/officeart/2005/8/layout/chevron1"/>
    <dgm:cxn modelId="{D2FFE38F-1912-47ED-97CA-281BC89E6143}" type="presParOf" srcId="{4191B977-D55B-44DC-AA8A-05D73B7A47B3}" destId="{61C6F461-E58D-4742-9C7B-39EFDCDC6E6C}" srcOrd="0" destOrd="0" presId="urn:microsoft.com/office/officeart/2005/8/layout/chevron1"/>
    <dgm:cxn modelId="{CFD05EB6-3380-4809-8084-62424FB70619}" type="presParOf" srcId="{4191B977-D55B-44DC-AA8A-05D73B7A47B3}" destId="{E362D637-511B-4817-B2F5-F3254DF95220}" srcOrd="1" destOrd="0" presId="urn:microsoft.com/office/officeart/2005/8/layout/chevron1"/>
    <dgm:cxn modelId="{04C9E768-3091-47BE-86D1-D405E4ABCBE9}" type="presParOf" srcId="{9DCCCB95-7968-4253-A459-1C78DF6FF847}" destId="{AF8AA91D-005A-4D2F-9230-3FDB56FC2FB3}" srcOrd="1" destOrd="0" presId="urn:microsoft.com/office/officeart/2005/8/layout/chevron1"/>
    <dgm:cxn modelId="{070F864A-19FE-453D-AC3D-5501E70B6D75}" type="presParOf" srcId="{9DCCCB95-7968-4253-A459-1C78DF6FF847}" destId="{9219113D-E8A7-491E-B6FA-57D4ED2EACA3}" srcOrd="2" destOrd="0" presId="urn:microsoft.com/office/officeart/2005/8/layout/chevron1"/>
    <dgm:cxn modelId="{5147E1E6-FF1B-433F-B9AF-1F9DE9124041}" type="presParOf" srcId="{9219113D-E8A7-491E-B6FA-57D4ED2EACA3}" destId="{B9EA916B-6E6E-47EC-A9B7-4B4C489FD7BD}" srcOrd="0" destOrd="0" presId="urn:microsoft.com/office/officeart/2005/8/layout/chevron1"/>
    <dgm:cxn modelId="{D9425DC2-E846-45F1-8D19-F84EF1084BD8}" type="presParOf" srcId="{9219113D-E8A7-491E-B6FA-57D4ED2EACA3}" destId="{AFCF11B7-1320-4524-9C80-CD7E0813BEC0}" srcOrd="1" destOrd="0" presId="urn:microsoft.com/office/officeart/2005/8/layout/chevron1"/>
    <dgm:cxn modelId="{B6B22799-28D6-41EF-95A4-D9F53EBAE77E}" type="presParOf" srcId="{9DCCCB95-7968-4253-A459-1C78DF6FF847}" destId="{BC916534-A00D-4614-A3A4-93A00651A124}" srcOrd="3" destOrd="0" presId="urn:microsoft.com/office/officeart/2005/8/layout/chevron1"/>
    <dgm:cxn modelId="{2D462A5A-BC0B-44B7-9750-EC599461C582}" type="presParOf" srcId="{9DCCCB95-7968-4253-A459-1C78DF6FF847}" destId="{8C8068C7-1769-4478-BB73-7034353CA86D}" srcOrd="4" destOrd="0" presId="urn:microsoft.com/office/officeart/2005/8/layout/chevron1"/>
    <dgm:cxn modelId="{DE666632-80B4-4A7A-BCAF-29909D86300F}" type="presParOf" srcId="{8C8068C7-1769-4478-BB73-7034353CA86D}" destId="{D1E75639-6C6C-464D-A33D-664D351AB436}" srcOrd="0" destOrd="0" presId="urn:microsoft.com/office/officeart/2005/8/layout/chevron1"/>
    <dgm:cxn modelId="{0B394ED0-575A-48B7-BF68-0D1A63C9CD40}" type="presParOf" srcId="{8C8068C7-1769-4478-BB73-7034353CA86D}" destId="{5DDC5AF1-FF0A-4EF3-8439-FDA157FE82D4}" srcOrd="1" destOrd="0" presId="urn:microsoft.com/office/officeart/2005/8/layout/chevron1"/>
    <dgm:cxn modelId="{AF61FE59-7B0F-411D-B6ED-D023A6EBA62C}" type="presParOf" srcId="{9DCCCB95-7968-4253-A459-1C78DF6FF847}" destId="{E4EBD669-5AC0-4D5C-97D1-FE05CB3CAE30}" srcOrd="5" destOrd="0" presId="urn:microsoft.com/office/officeart/2005/8/layout/chevron1"/>
    <dgm:cxn modelId="{4BEFB2E2-AF66-44CC-BB6F-321676F946D4}" type="presParOf" srcId="{9DCCCB95-7968-4253-A459-1C78DF6FF847}" destId="{90C03A41-394F-42BE-971F-D016CC742122}" srcOrd="6" destOrd="0" presId="urn:microsoft.com/office/officeart/2005/8/layout/chevron1"/>
    <dgm:cxn modelId="{465AE01F-3465-41F6-9E3D-F2EB31AADEC2}" type="presParOf" srcId="{90C03A41-394F-42BE-971F-D016CC742122}" destId="{DB382056-74A3-4F8C-9F39-298E9100C865}" srcOrd="0" destOrd="0" presId="urn:microsoft.com/office/officeart/2005/8/layout/chevron1"/>
    <dgm:cxn modelId="{0013630C-5F1F-49C1-9773-9CBD9708DED9}" type="presParOf" srcId="{90C03A41-394F-42BE-971F-D016CC742122}" destId="{A69B49ED-5B1D-4CBB-9EAF-A9A3C6EBCB41}" srcOrd="1" destOrd="0" presId="urn:microsoft.com/office/officeart/2005/8/layout/chevron1"/>
    <dgm:cxn modelId="{8B69EB61-7E61-4A4B-A1B4-1269485F9250}" type="presParOf" srcId="{9DCCCB95-7968-4253-A459-1C78DF6FF847}" destId="{CE3FA795-6815-468D-9CC5-39C34640CF54}" srcOrd="7" destOrd="0" presId="urn:microsoft.com/office/officeart/2005/8/layout/chevron1"/>
    <dgm:cxn modelId="{011C76C2-ED97-43AB-9E02-C754474A6D41}" type="presParOf" srcId="{9DCCCB95-7968-4253-A459-1C78DF6FF847}" destId="{042FD48D-CE07-48B5-86ED-C9BCD1392780}" srcOrd="8" destOrd="0" presId="urn:microsoft.com/office/officeart/2005/8/layout/chevron1"/>
    <dgm:cxn modelId="{B031096A-057A-4D79-809D-D451C6D6375D}" type="presParOf" srcId="{042FD48D-CE07-48B5-86ED-C9BCD1392780}" destId="{7A3774DE-738F-4405-B395-A0B14AF08100}" srcOrd="0" destOrd="0" presId="urn:microsoft.com/office/officeart/2005/8/layout/chevron1"/>
    <dgm:cxn modelId="{BF84F1CB-7FAF-4BF6-94D8-0C3C110F7280}" type="presParOf" srcId="{042FD48D-CE07-48B5-86ED-C9BCD1392780}" destId="{B13A4BAC-FCE3-41D0-B28E-7202F23EBB0C}" srcOrd="1" destOrd="0" presId="urn:microsoft.com/office/officeart/2005/8/layout/chevron1"/>
    <dgm:cxn modelId="{09B3A57E-3030-4648-A3E5-25B5F8EC5E2D}" type="presParOf" srcId="{9DCCCB95-7968-4253-A459-1C78DF6FF847}" destId="{8A8EAD1C-F075-4869-9C98-3E1E667E4B4E}" srcOrd="9" destOrd="0" presId="urn:microsoft.com/office/officeart/2005/8/layout/chevron1"/>
    <dgm:cxn modelId="{93A64F64-EA16-41E9-8724-B99E1591EA71}" type="presParOf" srcId="{9DCCCB95-7968-4253-A459-1C78DF6FF847}" destId="{E2F3CE59-3779-43E2-90BE-7DC60A82043A}" srcOrd="10" destOrd="0" presId="urn:microsoft.com/office/officeart/2005/8/layout/chevron1"/>
    <dgm:cxn modelId="{E9AE71FE-B688-440A-99A8-C2993BFA8056}" type="presParOf" srcId="{E2F3CE59-3779-43E2-90BE-7DC60A82043A}" destId="{9EE2394C-02E6-489B-A164-BFA02F68BF94}" srcOrd="0" destOrd="0" presId="urn:microsoft.com/office/officeart/2005/8/layout/chevron1"/>
    <dgm:cxn modelId="{640D4E4B-7C0D-471F-82B0-2DCD0682152F}" type="presParOf" srcId="{E2F3CE59-3779-43E2-90BE-7DC60A82043A}" destId="{B7FD1262-CEC5-4E27-A068-A440B5C7BEA3}" srcOrd="1" destOrd="0" presId="urn:microsoft.com/office/officeart/2005/8/layout/chevron1"/>
    <dgm:cxn modelId="{B1F983BB-B156-4CCC-A8E8-9C032657D00E}" type="presParOf" srcId="{9DCCCB95-7968-4253-A459-1C78DF6FF847}" destId="{E7E71232-80A7-4688-87B7-367CEC3440F8}" srcOrd="11" destOrd="0" presId="urn:microsoft.com/office/officeart/2005/8/layout/chevron1"/>
    <dgm:cxn modelId="{6BC9D405-291E-45A3-B357-0D7FD057D6F1}" type="presParOf" srcId="{9DCCCB95-7968-4253-A459-1C78DF6FF847}" destId="{9AFA7AF6-C6AC-4763-83DF-2213AFB316E8}" srcOrd="12" destOrd="0" presId="urn:microsoft.com/office/officeart/2005/8/layout/chevron1"/>
    <dgm:cxn modelId="{A124A263-AA78-4778-B4FB-F44D8210EDDC}" type="presParOf" srcId="{9AFA7AF6-C6AC-4763-83DF-2213AFB316E8}" destId="{C4BB5D56-A5A0-4B1D-BEB4-45BC308D4E6B}" srcOrd="0" destOrd="0" presId="urn:microsoft.com/office/officeart/2005/8/layout/chevron1"/>
    <dgm:cxn modelId="{356E3BF6-B322-4326-826D-229A0F7AD1EB}" type="presParOf" srcId="{9AFA7AF6-C6AC-4763-83DF-2213AFB316E8}" destId="{0119F6F0-02D4-4135-8AE7-CBAA5EC7186D}" srcOrd="1" destOrd="0" presId="urn:microsoft.com/office/officeart/2005/8/layout/chevron1"/>
    <dgm:cxn modelId="{2A8EF167-03D6-4B97-8C0D-027D4416BBE9}" type="presParOf" srcId="{9DCCCB95-7968-4253-A459-1C78DF6FF847}" destId="{1EE4B51A-E68D-413F-ACF2-2BA7184D85B8}" srcOrd="13" destOrd="0" presId="urn:microsoft.com/office/officeart/2005/8/layout/chevron1"/>
    <dgm:cxn modelId="{2D063BFE-89CC-4315-9711-B7D6C923FF0E}" type="presParOf" srcId="{9DCCCB95-7968-4253-A459-1C78DF6FF847}" destId="{050FB5F1-E0AB-4A97-80E9-2A0B5D3D6608}" srcOrd="14" destOrd="0" presId="urn:microsoft.com/office/officeart/2005/8/layout/chevron1"/>
    <dgm:cxn modelId="{503BF2B1-59BD-48D1-9737-A7D9CF59E8F3}" type="presParOf" srcId="{050FB5F1-E0AB-4A97-80E9-2A0B5D3D6608}" destId="{CB4E0427-4F22-4CAE-A62A-8495B884A3CB}" srcOrd="0" destOrd="0" presId="urn:microsoft.com/office/officeart/2005/8/layout/chevron1"/>
    <dgm:cxn modelId="{F47BCE0F-6E86-47F7-BE40-DA8C3D5FB03D}" type="presParOf" srcId="{050FB5F1-E0AB-4A97-80E9-2A0B5D3D6608}" destId="{2A5D4DA1-BD4B-4198-BEEF-7513F62AE3A5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6F461-E58D-4742-9C7B-39EFDCDC6E6C}">
      <dsp:nvSpPr>
        <dsp:cNvPr id="0" name=""/>
        <dsp:cNvSpPr/>
      </dsp:nvSpPr>
      <dsp:spPr>
        <a:xfrm>
          <a:off x="7266" y="1214552"/>
          <a:ext cx="1537011" cy="59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10/26</a:t>
          </a:r>
        </a:p>
      </dsp:txBody>
      <dsp:txXfrm>
        <a:off x="304266" y="1214552"/>
        <a:ext cx="943011" cy="594000"/>
      </dsp:txXfrm>
    </dsp:sp>
    <dsp:sp modelId="{E362D637-511B-4817-B2F5-F3254DF95220}">
      <dsp:nvSpPr>
        <dsp:cNvPr id="0" name=""/>
        <dsp:cNvSpPr/>
      </dsp:nvSpPr>
      <dsp:spPr>
        <a:xfrm>
          <a:off x="7266" y="1882802"/>
          <a:ext cx="1229609" cy="80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Available - Beagle Bone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Ordered other Components</a:t>
          </a:r>
          <a:endParaRPr lang="en-IN" sz="1100" kern="1200" dirty="0"/>
        </a:p>
      </dsp:txBody>
      <dsp:txXfrm>
        <a:off x="7266" y="1882802"/>
        <a:ext cx="1229609" cy="804375"/>
      </dsp:txXfrm>
    </dsp:sp>
    <dsp:sp modelId="{B9EA916B-6E6E-47EC-A9B7-4B4C489FD7BD}">
      <dsp:nvSpPr>
        <dsp:cNvPr id="0" name=""/>
        <dsp:cNvSpPr/>
      </dsp:nvSpPr>
      <dsp:spPr>
        <a:xfrm>
          <a:off x="1328278" y="1214552"/>
          <a:ext cx="1537011" cy="59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10/28</a:t>
          </a:r>
          <a:endParaRPr lang="en-IN" sz="1100" kern="1200" dirty="0"/>
        </a:p>
      </dsp:txBody>
      <dsp:txXfrm>
        <a:off x="1625278" y="1214552"/>
        <a:ext cx="943011" cy="594000"/>
      </dsp:txXfrm>
    </dsp:sp>
    <dsp:sp modelId="{AFCF11B7-1320-4524-9C80-CD7E0813BEC0}">
      <dsp:nvSpPr>
        <dsp:cNvPr id="0" name=""/>
        <dsp:cNvSpPr/>
      </dsp:nvSpPr>
      <dsp:spPr>
        <a:xfrm>
          <a:off x="1328278" y="1882802"/>
          <a:ext cx="1229609" cy="80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Acquired all required components</a:t>
          </a:r>
          <a:endParaRPr lang="en-IN" sz="1100" kern="1200" dirty="0"/>
        </a:p>
      </dsp:txBody>
      <dsp:txXfrm>
        <a:off x="1328278" y="1882802"/>
        <a:ext cx="1229609" cy="804375"/>
      </dsp:txXfrm>
    </dsp:sp>
    <dsp:sp modelId="{D1E75639-6C6C-464D-A33D-664D351AB436}">
      <dsp:nvSpPr>
        <dsp:cNvPr id="0" name=""/>
        <dsp:cNvSpPr/>
      </dsp:nvSpPr>
      <dsp:spPr>
        <a:xfrm>
          <a:off x="2649290" y="1214552"/>
          <a:ext cx="1537011" cy="59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11/01</a:t>
          </a:r>
          <a:endParaRPr lang="en-IN" sz="1100" kern="1200" dirty="0"/>
        </a:p>
      </dsp:txBody>
      <dsp:txXfrm>
        <a:off x="2946290" y="1214552"/>
        <a:ext cx="943011" cy="594000"/>
      </dsp:txXfrm>
    </dsp:sp>
    <dsp:sp modelId="{5DDC5AF1-FF0A-4EF3-8439-FDA157FE82D4}">
      <dsp:nvSpPr>
        <dsp:cNvPr id="0" name=""/>
        <dsp:cNvSpPr/>
      </dsp:nvSpPr>
      <dsp:spPr>
        <a:xfrm>
          <a:off x="2649290" y="1882802"/>
          <a:ext cx="1229609" cy="80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Charging Unit for the system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Motor Driver circuit for Demo Application</a:t>
          </a:r>
          <a:endParaRPr lang="en-IN" sz="1100" kern="1200" dirty="0"/>
        </a:p>
      </dsp:txBody>
      <dsp:txXfrm>
        <a:off x="2649290" y="1882802"/>
        <a:ext cx="1229609" cy="804375"/>
      </dsp:txXfrm>
    </dsp:sp>
    <dsp:sp modelId="{DB382056-74A3-4F8C-9F39-298E9100C865}">
      <dsp:nvSpPr>
        <dsp:cNvPr id="0" name=""/>
        <dsp:cNvSpPr/>
      </dsp:nvSpPr>
      <dsp:spPr>
        <a:xfrm>
          <a:off x="3970302" y="1214552"/>
          <a:ext cx="1537011" cy="59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11/07</a:t>
          </a:r>
          <a:endParaRPr lang="en-IN" sz="1100" kern="1200" dirty="0"/>
        </a:p>
      </dsp:txBody>
      <dsp:txXfrm>
        <a:off x="4267302" y="1214552"/>
        <a:ext cx="943011" cy="594000"/>
      </dsp:txXfrm>
    </dsp:sp>
    <dsp:sp modelId="{A69B49ED-5B1D-4CBB-9EAF-A9A3C6EBCB41}">
      <dsp:nvSpPr>
        <dsp:cNvPr id="0" name=""/>
        <dsp:cNvSpPr/>
      </dsp:nvSpPr>
      <dsp:spPr>
        <a:xfrm>
          <a:off x="3970302" y="1882802"/>
          <a:ext cx="1229609" cy="80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Interface Camera and GPS module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Acquire frames and location</a:t>
          </a:r>
          <a:endParaRPr lang="en-IN" sz="1100" kern="1200" dirty="0"/>
        </a:p>
      </dsp:txBody>
      <dsp:txXfrm>
        <a:off x="3970302" y="1882802"/>
        <a:ext cx="1229609" cy="804375"/>
      </dsp:txXfrm>
    </dsp:sp>
    <dsp:sp modelId="{7A3774DE-738F-4405-B395-A0B14AF08100}">
      <dsp:nvSpPr>
        <dsp:cNvPr id="0" name=""/>
        <dsp:cNvSpPr/>
      </dsp:nvSpPr>
      <dsp:spPr>
        <a:xfrm>
          <a:off x="5291314" y="1214552"/>
          <a:ext cx="1537011" cy="59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11/15</a:t>
          </a:r>
          <a:endParaRPr lang="en-IN" sz="1100" kern="1200" dirty="0"/>
        </a:p>
      </dsp:txBody>
      <dsp:txXfrm>
        <a:off x="5588314" y="1214552"/>
        <a:ext cx="943011" cy="594000"/>
      </dsp:txXfrm>
    </dsp:sp>
    <dsp:sp modelId="{B13A4BAC-FCE3-41D0-B28E-7202F23EBB0C}">
      <dsp:nvSpPr>
        <dsp:cNvPr id="0" name=""/>
        <dsp:cNvSpPr/>
      </dsp:nvSpPr>
      <dsp:spPr>
        <a:xfrm>
          <a:off x="5291314" y="1882802"/>
          <a:ext cx="1229609" cy="80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User interface Development</a:t>
          </a:r>
          <a:endParaRPr lang="en-IN" sz="1100" kern="1200" dirty="0"/>
        </a:p>
      </dsp:txBody>
      <dsp:txXfrm>
        <a:off x="5291314" y="1882802"/>
        <a:ext cx="1229609" cy="804375"/>
      </dsp:txXfrm>
    </dsp:sp>
    <dsp:sp modelId="{9EE2394C-02E6-489B-A164-BFA02F68BF94}">
      <dsp:nvSpPr>
        <dsp:cNvPr id="0" name=""/>
        <dsp:cNvSpPr/>
      </dsp:nvSpPr>
      <dsp:spPr>
        <a:xfrm>
          <a:off x="6612326" y="1214552"/>
          <a:ext cx="1537011" cy="59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11/23</a:t>
          </a:r>
          <a:endParaRPr lang="en-IN" sz="1100" kern="1200" dirty="0"/>
        </a:p>
      </dsp:txBody>
      <dsp:txXfrm>
        <a:off x="6909326" y="1214552"/>
        <a:ext cx="943011" cy="594000"/>
      </dsp:txXfrm>
    </dsp:sp>
    <dsp:sp modelId="{B7FD1262-CEC5-4E27-A068-A440B5C7BEA3}">
      <dsp:nvSpPr>
        <dsp:cNvPr id="0" name=""/>
        <dsp:cNvSpPr/>
      </dsp:nvSpPr>
      <dsp:spPr>
        <a:xfrm>
          <a:off x="6612326" y="1882802"/>
          <a:ext cx="1229609" cy="80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Wi Fi Implementation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Converting Frames to Video</a:t>
          </a:r>
          <a:endParaRPr lang="en-IN" sz="1100" kern="1200" dirty="0"/>
        </a:p>
      </dsp:txBody>
      <dsp:txXfrm>
        <a:off x="6612326" y="1882802"/>
        <a:ext cx="1229609" cy="804375"/>
      </dsp:txXfrm>
    </dsp:sp>
    <dsp:sp modelId="{C4BB5D56-A5A0-4B1D-BEB4-45BC308D4E6B}">
      <dsp:nvSpPr>
        <dsp:cNvPr id="0" name=""/>
        <dsp:cNvSpPr/>
      </dsp:nvSpPr>
      <dsp:spPr>
        <a:xfrm>
          <a:off x="7933338" y="1214552"/>
          <a:ext cx="1537011" cy="59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12/01</a:t>
          </a:r>
        </a:p>
      </dsp:txBody>
      <dsp:txXfrm>
        <a:off x="8230338" y="1214552"/>
        <a:ext cx="943011" cy="594000"/>
      </dsp:txXfrm>
    </dsp:sp>
    <dsp:sp modelId="{0119F6F0-02D4-4135-8AE7-CBAA5EC7186D}">
      <dsp:nvSpPr>
        <dsp:cNvPr id="0" name=""/>
        <dsp:cNvSpPr/>
      </dsp:nvSpPr>
      <dsp:spPr>
        <a:xfrm>
          <a:off x="7933338" y="1882802"/>
          <a:ext cx="1229609" cy="80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Build Audio interface circuit and software check</a:t>
          </a:r>
          <a:endParaRPr lang="en-IN" sz="1100" kern="1200" dirty="0"/>
        </a:p>
      </dsp:txBody>
      <dsp:txXfrm>
        <a:off x="7933338" y="1882802"/>
        <a:ext cx="1229609" cy="804375"/>
      </dsp:txXfrm>
    </dsp:sp>
    <dsp:sp modelId="{CB4E0427-4F22-4CAE-A62A-8495B884A3CB}">
      <dsp:nvSpPr>
        <dsp:cNvPr id="0" name=""/>
        <dsp:cNvSpPr/>
      </dsp:nvSpPr>
      <dsp:spPr>
        <a:xfrm>
          <a:off x="9254350" y="1214552"/>
          <a:ext cx="1537011" cy="59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12/07</a:t>
          </a:r>
          <a:endParaRPr lang="en-IN" sz="1100" kern="1200" dirty="0"/>
        </a:p>
      </dsp:txBody>
      <dsp:txXfrm>
        <a:off x="9551350" y="1214552"/>
        <a:ext cx="943011" cy="594000"/>
      </dsp:txXfrm>
    </dsp:sp>
    <dsp:sp modelId="{2A5D4DA1-BD4B-4198-BEEF-7513F62AE3A5}">
      <dsp:nvSpPr>
        <dsp:cNvPr id="0" name=""/>
        <dsp:cNvSpPr/>
      </dsp:nvSpPr>
      <dsp:spPr>
        <a:xfrm>
          <a:off x="9254350" y="1882802"/>
          <a:ext cx="1229609" cy="80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Final Implementation</a:t>
          </a:r>
          <a:endParaRPr lang="en-IN" sz="1100" kern="1200" dirty="0"/>
        </a:p>
      </dsp:txBody>
      <dsp:txXfrm>
        <a:off x="9254350" y="1882802"/>
        <a:ext cx="1229609" cy="804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Anti Theft Vehicle Tracking System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C389D-CE3E-4783-BDFB-7DE4999FC92A}" type="datetimeFigureOut">
              <a:rPr lang="en-IN" smtClean="0"/>
              <a:t>25-10-2015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4A24E-4AC0-4B46-867D-98E996C42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49995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Anti Theft Vehicle Tracking System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1B1F2-B081-4635-9EDC-0D5D77ED3EB2}" type="datetimeFigureOut">
              <a:rPr lang="en-IN" smtClean="0"/>
              <a:t>25-10-2015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A491-C8A1-4CE5-9343-BAC40EB8C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0951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A491-C8A1-4CE5-9343-BAC40EB8C27A}" type="slidenum">
              <a:rPr lang="en-IN" smtClean="0"/>
              <a:t>1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 smtClean="0"/>
              <a:t>Anti Theft Vehicle Tracking System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4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A491-C8A1-4CE5-9343-BAC40EB8C27A}" type="slidenum">
              <a:rPr lang="en-IN" smtClean="0"/>
              <a:t>2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 smtClean="0"/>
              <a:t>Anti Theft Vehicle Tracking System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281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Anti Theft Vehicle Tracking System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CEA491-C8A1-4CE5-9343-BAC40EB8C27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26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Anti Theft Vehicle Tracking System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CEA491-C8A1-4CE5-9343-BAC40EB8C27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2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D58-E48D-4375-9F1F-FA20ABBC348C}" type="datetime1">
              <a:rPr lang="en-US" smtClean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1F62-735A-48FB-86B3-5461D836C805}" type="datetime1">
              <a:rPr lang="en-US" smtClean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8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0B6B-204C-4C33-9822-BC2D52379114}" type="datetime1">
              <a:rPr lang="en-US" smtClean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59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8402-8555-40BE-A3B0-F96362F0EA0D}" type="datetime1">
              <a:rPr lang="en-US" smtClean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690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5A25-32B5-4AF0-ADB4-0BE4049822A8}" type="datetime1">
              <a:rPr lang="en-US" smtClean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4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5655-A8D2-4932-B3A3-2FD63DB696CC}" type="datetime1">
              <a:rPr lang="en-US" smtClean="0"/>
              <a:t>10/25/2015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5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72FC-9D7C-4603-836D-298BBC34BD45}" type="datetime1">
              <a:rPr lang="en-US" smtClean="0"/>
              <a:t>10/25/2015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95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4F46-2883-4C80-8606-3CAE8D085C0E}" type="datetime1">
              <a:rPr lang="en-US" smtClean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44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3527-14A2-4136-B2C7-F1BC15EE07BE}" type="datetime1">
              <a:rPr lang="en-US" smtClean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0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0391-A13C-4CFF-9A30-EE8A2D67D34A}" type="datetime1">
              <a:rPr lang="en-US" smtClean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9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6F33-695F-452F-9E66-6DD655081E4F}" type="datetime1">
              <a:rPr lang="en-US" smtClean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0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7302-A188-405E-BD60-22363521A7DC}" type="datetime1">
              <a:rPr lang="en-US" smtClean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3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04E1-CA3B-4050-85BE-A7A9789B6DD0}" type="datetime1">
              <a:rPr lang="en-US" smtClean="0"/>
              <a:t>10/25/2015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4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AD79-51ED-4216-93CD-B27B37897528}" type="datetime1">
              <a:rPr lang="en-US" smtClean="0"/>
              <a:t>10/25/2015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6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71DB-B4B8-478B-B8F8-9B5725FF355A}" type="datetime1">
              <a:rPr lang="en-US" smtClean="0"/>
              <a:t>10/25/2015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5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7EEA-8C25-441A-BCBD-4CC91BDF78B9}" type="datetime1">
              <a:rPr lang="en-US" smtClean="0"/>
              <a:t>10/25/2015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4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6349-A464-4660-B4BA-35AEFAF9CDD1}" type="datetime1">
              <a:rPr lang="en-US" smtClean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1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EDA3A6-6CF9-406F-9273-1D5C64944290}" type="datetime1">
              <a:rPr lang="en-US" smtClean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87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5128"/>
          </a:xfrm>
        </p:spPr>
        <p:txBody>
          <a:bodyPr/>
          <a:lstStyle/>
          <a:p>
            <a:r>
              <a:rPr lang="en-IN" b="1" dirty="0" smtClean="0"/>
              <a:t>Anti Theft Vehicle Tracking system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200" b="1" dirty="0" smtClean="0"/>
              <a:t>Hardware Elements</a:t>
            </a:r>
            <a:br>
              <a:rPr lang="en-IN" sz="3200" b="1" dirty="0" smtClean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Extended Implementation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226" y="1890537"/>
            <a:ext cx="8946541" cy="3780970"/>
          </a:xfrm>
        </p:spPr>
        <p:txBody>
          <a:bodyPr>
            <a:normAutofit lnSpcReduction="10000"/>
          </a:bodyPr>
          <a:lstStyle/>
          <a:p>
            <a:r>
              <a:rPr lang="en-IN" dirty="0" err="1" smtClean="0"/>
              <a:t>BeagleBone</a:t>
            </a:r>
            <a:r>
              <a:rPr lang="en-IN" dirty="0" smtClean="0"/>
              <a:t> </a:t>
            </a:r>
            <a:r>
              <a:rPr lang="en-IN" dirty="0" smtClean="0"/>
              <a:t>Black (ARM Cortex </a:t>
            </a:r>
            <a:r>
              <a:rPr lang="en-IN" dirty="0" smtClean="0"/>
              <a:t>A8</a:t>
            </a:r>
            <a:r>
              <a:rPr lang="en-IN" dirty="0" smtClean="0"/>
              <a:t>) (1GhZ Processor)</a:t>
            </a:r>
          </a:p>
          <a:p>
            <a:r>
              <a:rPr lang="en-IN" dirty="0" smtClean="0"/>
              <a:t>GPS Module</a:t>
            </a:r>
          </a:p>
          <a:p>
            <a:r>
              <a:rPr lang="en-IN" dirty="0" smtClean="0"/>
              <a:t>USB </a:t>
            </a:r>
            <a:r>
              <a:rPr lang="en-IN" dirty="0" smtClean="0"/>
              <a:t>Camera</a:t>
            </a:r>
            <a:endParaRPr lang="en-IN" dirty="0" smtClean="0"/>
          </a:p>
          <a:p>
            <a:r>
              <a:rPr lang="en-IN" dirty="0" smtClean="0"/>
              <a:t>Power Circuit (Battery Charging circuit)</a:t>
            </a:r>
          </a:p>
          <a:p>
            <a:r>
              <a:rPr lang="en-IN" dirty="0" smtClean="0"/>
              <a:t>Motor Driving Circuit(Demo Purpose)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err="1" smtClean="0"/>
              <a:t>WiFi</a:t>
            </a:r>
            <a:r>
              <a:rPr lang="en-IN" dirty="0" smtClean="0"/>
              <a:t> Module</a:t>
            </a:r>
          </a:p>
          <a:p>
            <a:r>
              <a:rPr lang="en-IN" dirty="0" smtClean="0"/>
              <a:t>Audio </a:t>
            </a:r>
            <a:r>
              <a:rPr lang="en-IN" dirty="0"/>
              <a:t>interface circuit(Mic &amp; Signal conditioning circuit)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1637" y="6248399"/>
            <a:ext cx="11788726" cy="365125"/>
          </a:xfrm>
        </p:spPr>
        <p:txBody>
          <a:bodyPr/>
          <a:lstStyle/>
          <a:p>
            <a:r>
              <a:rPr lang="en-US" sz="2000" dirty="0" smtClean="0"/>
              <a:t>Manohar </a:t>
            </a:r>
            <a:r>
              <a:rPr lang="en-US" sz="2000" dirty="0" err="1" smtClean="0"/>
              <a:t>Karthikeyan</a:t>
            </a:r>
            <a:r>
              <a:rPr lang="en-US" sz="2000" dirty="0" smtClean="0"/>
              <a:t>, Surjith Bhagavath Singh                                                               10/25/2015         ESD Fall 2015										</a:t>
            </a:r>
            <a:r>
              <a:rPr lang="en-IN" sz="2000" dirty="0"/>
              <a:t> </a:t>
            </a:r>
            <a:r>
              <a:rPr lang="en-IN" sz="2000" dirty="0" smtClean="0"/>
              <a:t>			Anti </a:t>
            </a:r>
            <a:r>
              <a:rPr lang="en-IN" sz="2000" dirty="0"/>
              <a:t>Theft Vehicle Tracking system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489" y="273511"/>
            <a:ext cx="10364451" cy="695128"/>
          </a:xfrm>
        </p:spPr>
        <p:txBody>
          <a:bodyPr/>
          <a:lstStyle/>
          <a:p>
            <a:r>
              <a:rPr lang="en-IN" sz="3200" b="1" dirty="0" smtClean="0"/>
              <a:t>Block Diagram </a:t>
            </a:r>
            <a:endParaRPr lang="en-IN" sz="32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08" y="1219591"/>
            <a:ext cx="8153892" cy="470181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540" y="6202589"/>
            <a:ext cx="11788726" cy="365125"/>
          </a:xfrm>
        </p:spPr>
        <p:txBody>
          <a:bodyPr/>
          <a:lstStyle/>
          <a:p>
            <a:r>
              <a:rPr lang="en-US" sz="2000" dirty="0" smtClean="0"/>
              <a:t>Manohar </a:t>
            </a:r>
            <a:r>
              <a:rPr lang="en-US" sz="2000" dirty="0" err="1" smtClean="0"/>
              <a:t>Karthikeyan</a:t>
            </a:r>
            <a:r>
              <a:rPr lang="en-US" sz="2000" dirty="0" smtClean="0"/>
              <a:t>, Surjith Bhagavath Singh                                                               10/25/2015         ESD Fall 2015              											Anti Theft Vehicle Tracking system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/>
              <a:t>SOFTWARE</a:t>
            </a:r>
            <a:br>
              <a:rPr lang="en-IN" sz="3200" b="1" dirty="0" smtClean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 smtClean="0"/>
              <a:t>Extended Implementation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20800"/>
            <a:ext cx="8946541" cy="4078514"/>
          </a:xfrm>
        </p:spPr>
        <p:txBody>
          <a:bodyPr>
            <a:normAutofit/>
          </a:bodyPr>
          <a:lstStyle/>
          <a:p>
            <a:r>
              <a:rPr lang="en-IN" dirty="0" smtClean="0"/>
              <a:t>Driver for USB Camera</a:t>
            </a:r>
          </a:p>
          <a:p>
            <a:pPr lvl="1"/>
            <a:r>
              <a:rPr lang="en-IN" dirty="0" smtClean="0"/>
              <a:t>To acquire Image at 24 fps and store it in internal memory(</a:t>
            </a:r>
            <a:r>
              <a:rPr lang="en-IN" dirty="0" err="1" smtClean="0"/>
              <a:t>OpenCV</a:t>
            </a:r>
            <a:r>
              <a:rPr lang="en-IN" dirty="0" smtClean="0"/>
              <a:t> library)</a:t>
            </a:r>
            <a:endParaRPr lang="en-IN" dirty="0" smtClean="0"/>
          </a:p>
          <a:p>
            <a:r>
              <a:rPr lang="en-IN" dirty="0" smtClean="0"/>
              <a:t>Driver for GPS MODULE</a:t>
            </a:r>
          </a:p>
          <a:p>
            <a:pPr lvl="1"/>
            <a:r>
              <a:rPr lang="en-IN" dirty="0" smtClean="0"/>
              <a:t>To get the required longitude and latitude information (Python code)</a:t>
            </a:r>
            <a:endParaRPr lang="en-IN" dirty="0" smtClean="0"/>
          </a:p>
          <a:p>
            <a:r>
              <a:rPr lang="en-IN" dirty="0" smtClean="0"/>
              <a:t>User Interface</a:t>
            </a:r>
          </a:p>
          <a:p>
            <a:pPr lvl="1"/>
            <a:r>
              <a:rPr lang="en-IN" dirty="0" smtClean="0"/>
              <a:t>Using Linux </a:t>
            </a:r>
            <a:r>
              <a:rPr lang="en-IN" dirty="0" err="1" smtClean="0"/>
              <a:t>Qt</a:t>
            </a:r>
            <a:r>
              <a:rPr lang="en-IN" dirty="0" smtClean="0"/>
              <a:t> Libraries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Mic </a:t>
            </a:r>
            <a:r>
              <a:rPr lang="en-IN" dirty="0"/>
              <a:t>( </a:t>
            </a:r>
            <a:r>
              <a:rPr lang="en-IN" dirty="0" smtClean="0"/>
              <a:t>Analog </a:t>
            </a:r>
            <a:r>
              <a:rPr lang="en-IN" dirty="0"/>
              <a:t>signal to mp3 conversion)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9338" y="6150247"/>
            <a:ext cx="12618719" cy="365125"/>
          </a:xfrm>
        </p:spPr>
        <p:txBody>
          <a:bodyPr/>
          <a:lstStyle/>
          <a:p>
            <a:r>
              <a:rPr lang="en-US" sz="2000" dirty="0" smtClean="0"/>
              <a:t>Manohar </a:t>
            </a:r>
            <a:r>
              <a:rPr lang="en-US" sz="2000" dirty="0" err="1" smtClean="0"/>
              <a:t>Karthikeyan</a:t>
            </a:r>
            <a:r>
              <a:rPr lang="en-US" sz="2000" dirty="0" smtClean="0"/>
              <a:t>, Surjith Bhagavath Singh                                                               10/25/2015         ESD Fall 2015              											Anti Theft Vehicle Tracking system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/>
              <a:t>Key </a:t>
            </a:r>
            <a:r>
              <a:rPr lang="en-IN" sz="3200" b="1" dirty="0" smtClean="0"/>
              <a:t>Milestones</a:t>
            </a:r>
            <a:endParaRPr lang="en-IN" sz="3200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975870"/>
              </p:ext>
            </p:extLst>
          </p:nvPr>
        </p:nvGraphicFramePr>
        <p:xfrm>
          <a:off x="522514" y="1741717"/>
          <a:ext cx="10798629" cy="3901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4297" y="6055906"/>
            <a:ext cx="11774659" cy="365125"/>
          </a:xfrm>
        </p:spPr>
        <p:txBody>
          <a:bodyPr/>
          <a:lstStyle/>
          <a:p>
            <a:r>
              <a:rPr lang="en-US" sz="2000" dirty="0" smtClean="0"/>
              <a:t>Manohar </a:t>
            </a:r>
            <a:r>
              <a:rPr lang="en-US" sz="2000" dirty="0" err="1" smtClean="0"/>
              <a:t>Karthikeyan</a:t>
            </a:r>
            <a:r>
              <a:rPr lang="en-US" sz="2000" dirty="0" smtClean="0"/>
              <a:t>, Surjith Bhagavath Singh                                                               10/25/2015         ESD Fall 2015              											Anti Theft Vehicle Tracking system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29" y="241899"/>
            <a:ext cx="9404723" cy="1400530"/>
          </a:xfrm>
        </p:spPr>
        <p:txBody>
          <a:bodyPr/>
          <a:lstStyle/>
          <a:p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b="1" dirty="0" smtClean="0"/>
              <a:t>Project Deliverables</a:t>
            </a:r>
            <a:br>
              <a:rPr lang="en-IN" sz="3200" b="1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3200" b="1" dirty="0" smtClean="0"/>
              <a:t>Fall </a:t>
            </a:r>
            <a:r>
              <a:rPr lang="en-IN" sz="3200" b="1" dirty="0" smtClean="0"/>
              <a:t>back plan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3657600"/>
            <a:ext cx="8946541" cy="2498769"/>
          </a:xfrm>
        </p:spPr>
        <p:txBody>
          <a:bodyPr/>
          <a:lstStyle/>
          <a:p>
            <a:r>
              <a:rPr lang="en-IN" dirty="0" smtClean="0"/>
              <a:t>If continuous video streaming is not successful, Recorded video of 30 seconds or Frames will be transmitted</a:t>
            </a:r>
          </a:p>
          <a:p>
            <a:r>
              <a:rPr lang="en-IN" dirty="0" smtClean="0"/>
              <a:t>If communication through </a:t>
            </a:r>
            <a:r>
              <a:rPr lang="en-IN" dirty="0" err="1" smtClean="0"/>
              <a:t>WiFi</a:t>
            </a:r>
            <a:r>
              <a:rPr lang="en-IN" dirty="0" smtClean="0"/>
              <a:t> isn’t successful,</a:t>
            </a:r>
            <a:r>
              <a:rPr lang="en-IN" dirty="0" smtClean="0"/>
              <a:t> </a:t>
            </a:r>
            <a:r>
              <a:rPr lang="en-IN" dirty="0" smtClean="0"/>
              <a:t>Ethernet mode of communication will be </a:t>
            </a:r>
            <a:r>
              <a:rPr lang="en-IN" dirty="0" smtClean="0"/>
              <a:t>implemented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2030" y="6156369"/>
            <a:ext cx="11769970" cy="365125"/>
          </a:xfrm>
        </p:spPr>
        <p:txBody>
          <a:bodyPr/>
          <a:lstStyle/>
          <a:p>
            <a:r>
              <a:rPr lang="en-US" sz="2000" dirty="0" smtClean="0"/>
              <a:t>Manohar </a:t>
            </a:r>
            <a:r>
              <a:rPr lang="en-US" sz="2000" dirty="0" err="1" smtClean="0"/>
              <a:t>Karthikeyan</a:t>
            </a:r>
            <a:r>
              <a:rPr lang="en-US" sz="2000" dirty="0" smtClean="0"/>
              <a:t>, Surjith Bhagavath Singh                                                               10/25/2015         ESD Fall 2015              											Anti Theft Vehicle Tracking system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311" y="1540672"/>
            <a:ext cx="8946541" cy="225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PCB Board (Battery Charging Circuit, Motor Driver Circuit)</a:t>
            </a:r>
          </a:p>
          <a:p>
            <a:r>
              <a:rPr lang="en-IN" dirty="0" smtClean="0"/>
              <a:t>Image Processing and GPS codes</a:t>
            </a:r>
          </a:p>
          <a:p>
            <a:r>
              <a:rPr lang="en-IN" dirty="0" smtClean="0"/>
              <a:t>User Interface in 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12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441</TotalTime>
  <Words>284</Words>
  <Application>Microsoft Office PowerPoint</Application>
  <PresentationFormat>Widescreen</PresentationFormat>
  <Paragraphs>66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Anti Theft Vehicle Tracking system Hardware Elements      Extended Implementation</vt:lpstr>
      <vt:lpstr>Block Diagram </vt:lpstr>
      <vt:lpstr>SOFTWARE        Extended Implementation</vt:lpstr>
      <vt:lpstr>Key Milestones</vt:lpstr>
      <vt:lpstr> Project Deliverables    Fall back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Surjith B</dc:creator>
  <cp:lastModifiedBy>Surjith B</cp:lastModifiedBy>
  <cp:revision>27</cp:revision>
  <dcterms:created xsi:type="dcterms:W3CDTF">2015-10-24T22:17:43Z</dcterms:created>
  <dcterms:modified xsi:type="dcterms:W3CDTF">2015-10-26T01:23:29Z</dcterms:modified>
</cp:coreProperties>
</file>